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259" r:id="rId3"/>
    <p:sldId id="294" r:id="rId4"/>
    <p:sldId id="307" r:id="rId5"/>
    <p:sldId id="308" r:id="rId6"/>
    <p:sldId id="277" r:id="rId7"/>
    <p:sldId id="309" r:id="rId8"/>
    <p:sldId id="315" r:id="rId9"/>
    <p:sldId id="260" r:id="rId10"/>
    <p:sldId id="314" r:id="rId11"/>
    <p:sldId id="316" r:id="rId12"/>
    <p:sldId id="319" r:id="rId13"/>
    <p:sldId id="275" r:id="rId14"/>
    <p:sldId id="317" r:id="rId15"/>
    <p:sldId id="313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F3D"/>
    <a:srgbClr val="009900"/>
    <a:srgbClr val="006600"/>
    <a:srgbClr val="457B61"/>
    <a:srgbClr val="F4D461"/>
    <a:srgbClr val="7AB8E2"/>
    <a:srgbClr val="95B754"/>
    <a:srgbClr val="3392D3"/>
    <a:srgbClr val="2C3B4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280" autoAdjust="0"/>
  </p:normalViewPr>
  <p:slideViewPr>
    <p:cSldViewPr snapToGrid="0" showGuides="1">
      <p:cViewPr varScale="1">
        <p:scale>
          <a:sx n="107" d="100"/>
          <a:sy n="107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F73D5-550A-4C31-9A1F-40C8AE4F2893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718126-ED00-4DD7-BEEF-47E328E33B2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err="1"/>
            <a:t>Pembuat</a:t>
          </a:r>
          <a:r>
            <a:rPr lang="en-US" sz="1600" dirty="0"/>
            <a:t> </a:t>
          </a:r>
          <a:r>
            <a:rPr lang="en-US" sz="1600" dirty="0" err="1"/>
            <a:t>Kebijakan</a:t>
          </a:r>
          <a:endParaRPr lang="en-US" sz="1600" dirty="0"/>
        </a:p>
      </dgm:t>
    </dgm:pt>
    <dgm:pt modelId="{3A573A4B-0429-4080-8E37-EEDBA92747A1}" type="parTrans" cxnId="{539FB565-3C62-412D-A01A-2F05CE0CB09A}">
      <dgm:prSet/>
      <dgm:spPr/>
      <dgm:t>
        <a:bodyPr/>
        <a:lstStyle/>
        <a:p>
          <a:endParaRPr lang="en-US" sz="1600"/>
        </a:p>
      </dgm:t>
    </dgm:pt>
    <dgm:pt modelId="{24F31431-E07C-4D51-8215-7BED182B1769}" type="sibTrans" cxnId="{539FB565-3C62-412D-A01A-2F05CE0CB09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600"/>
        </a:p>
      </dgm:t>
    </dgm:pt>
    <dgm:pt modelId="{918978AF-5C6E-44A3-A1D8-3DE3D6C7C6AC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Organisasi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Penyedia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layanan</a:t>
          </a:r>
          <a:endParaRPr lang="en-US" sz="1400" dirty="0">
            <a:solidFill>
              <a:schemeClr val="tx1"/>
            </a:solidFill>
          </a:endParaRPr>
        </a:p>
      </dgm:t>
    </dgm:pt>
    <dgm:pt modelId="{6A4DDD72-6540-4A2D-BAC1-4FB9067C8415}" type="parTrans" cxnId="{AEFCF685-7547-46AC-9C72-40CB243B2E7D}">
      <dgm:prSet/>
      <dgm:spPr/>
      <dgm:t>
        <a:bodyPr/>
        <a:lstStyle/>
        <a:p>
          <a:endParaRPr lang="en-US" sz="1600"/>
        </a:p>
      </dgm:t>
    </dgm:pt>
    <dgm:pt modelId="{5E97143E-EE2E-45E0-8D37-962BE9821B01}" type="sibTrans" cxnId="{AEFCF685-7547-46AC-9C72-40CB243B2E7D}">
      <dgm:prSet/>
      <dgm:spPr/>
      <dgm:t>
        <a:bodyPr/>
        <a:lstStyle/>
        <a:p>
          <a:endParaRPr lang="en-US" sz="1600"/>
        </a:p>
      </dgm:t>
    </dgm:pt>
    <dgm:pt modelId="{F6B4CA06-89E0-4331-9F9E-A30E9381E69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dirty="0" err="1"/>
            <a:t>Profesional</a:t>
          </a:r>
          <a:endParaRPr lang="en-US" sz="1600" dirty="0"/>
        </a:p>
      </dgm:t>
    </dgm:pt>
    <dgm:pt modelId="{69963FE4-F443-47C3-A49D-FFE8C82396BB}" type="parTrans" cxnId="{D155CEFC-DB12-4E62-B62E-0D71409E6720}">
      <dgm:prSet/>
      <dgm:spPr/>
      <dgm:t>
        <a:bodyPr/>
        <a:lstStyle/>
        <a:p>
          <a:endParaRPr lang="en-US" sz="1600"/>
        </a:p>
      </dgm:t>
    </dgm:pt>
    <dgm:pt modelId="{BE937EEA-3FC4-40BD-9594-83235D2C9057}" type="sibTrans" cxnId="{D155CEFC-DB12-4E62-B62E-0D71409E6720}">
      <dgm:prSet/>
      <dgm:spPr/>
      <dgm:t>
        <a:bodyPr/>
        <a:lstStyle/>
        <a:p>
          <a:endParaRPr lang="en-US" sz="1600"/>
        </a:p>
      </dgm:t>
    </dgm:pt>
    <dgm:pt modelId="{9ACCEB25-7D3D-4DA0-AC5A-033C17D36027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Client</a:t>
          </a:r>
        </a:p>
      </dgm:t>
    </dgm:pt>
    <dgm:pt modelId="{DEE44AB7-4ECF-43D5-BD2E-30294CA5C6D4}" type="parTrans" cxnId="{8EA04FD8-FEE8-4C61-8E13-2A31462B1BFE}">
      <dgm:prSet/>
      <dgm:spPr/>
      <dgm:t>
        <a:bodyPr/>
        <a:lstStyle/>
        <a:p>
          <a:endParaRPr lang="en-US" sz="1600"/>
        </a:p>
      </dgm:t>
    </dgm:pt>
    <dgm:pt modelId="{1DB08497-698A-4197-940A-2A74FF4B54F0}" type="sibTrans" cxnId="{8EA04FD8-FEE8-4C61-8E13-2A31462B1BFE}">
      <dgm:prSet/>
      <dgm:spPr/>
      <dgm:t>
        <a:bodyPr/>
        <a:lstStyle/>
        <a:p>
          <a:endParaRPr lang="en-US" sz="1600"/>
        </a:p>
      </dgm:t>
    </dgm:pt>
    <dgm:pt modelId="{EA3E7177-E428-4FE4-89C8-1163B0BCE173}">
      <dgm:prSet phldrT="[Text]" custT="1"/>
      <dgm:spPr>
        <a:solidFill>
          <a:srgbClr val="457B61"/>
        </a:solidFill>
      </dgm:spPr>
      <dgm:t>
        <a:bodyPr/>
        <a:lstStyle/>
        <a:p>
          <a:r>
            <a:rPr lang="en-US" sz="1600" dirty="0" err="1"/>
            <a:t>Politisi</a:t>
          </a:r>
          <a:r>
            <a:rPr lang="en-US" sz="1600" dirty="0"/>
            <a:t>, </a:t>
          </a:r>
          <a:r>
            <a:rPr lang="en-US" sz="1600" dirty="0" err="1"/>
            <a:t>Kelompok</a:t>
          </a:r>
          <a:r>
            <a:rPr lang="en-US" sz="1600" dirty="0"/>
            <a:t> </a:t>
          </a:r>
          <a:r>
            <a:rPr lang="en-US" sz="1600" dirty="0" err="1"/>
            <a:t>Penekan</a:t>
          </a:r>
          <a:endParaRPr lang="en-US" sz="1600" dirty="0"/>
        </a:p>
      </dgm:t>
    </dgm:pt>
    <dgm:pt modelId="{F2F512A3-E85C-40A5-8B1F-E75D1E756032}" type="parTrans" cxnId="{E927CABC-D72C-4158-A8CA-111475B65E9D}">
      <dgm:prSet/>
      <dgm:spPr/>
      <dgm:t>
        <a:bodyPr/>
        <a:lstStyle/>
        <a:p>
          <a:endParaRPr lang="en-US" sz="1600"/>
        </a:p>
      </dgm:t>
    </dgm:pt>
    <dgm:pt modelId="{826B9171-D991-4334-A3AB-4EBDAD0C340B}" type="sibTrans" cxnId="{E927CABC-D72C-4158-A8CA-111475B65E9D}">
      <dgm:prSet/>
      <dgm:spPr/>
      <dgm:t>
        <a:bodyPr/>
        <a:lstStyle/>
        <a:p>
          <a:endParaRPr lang="en-US" sz="1600"/>
        </a:p>
      </dgm:t>
    </dgm:pt>
    <dgm:pt modelId="{1EB80268-E96F-4075-B09C-3797F2D5A41D}" type="pres">
      <dgm:prSet presAssocID="{16EF73D5-550A-4C31-9A1F-40C8AE4F2893}" presName="Name0" presStyleCnt="0">
        <dgm:presLayoutVars>
          <dgm:dir/>
          <dgm:resizeHandles val="exact"/>
        </dgm:presLayoutVars>
      </dgm:prSet>
      <dgm:spPr/>
    </dgm:pt>
    <dgm:pt modelId="{A7234E31-4481-4E30-8B6A-DA580A296AB9}" type="pres">
      <dgm:prSet presAssocID="{16EF73D5-550A-4C31-9A1F-40C8AE4F2893}" presName="cycle" presStyleCnt="0"/>
      <dgm:spPr/>
    </dgm:pt>
    <dgm:pt modelId="{FCFE037A-0BFE-4F0B-9329-C5E8BA846261}" type="pres">
      <dgm:prSet presAssocID="{14718126-ED00-4DD7-BEEF-47E328E33B28}" presName="nodeFirstNode" presStyleLbl="node1" presStyleIdx="0" presStyleCnt="5" custScaleX="76967" custScaleY="58182">
        <dgm:presLayoutVars>
          <dgm:bulletEnabled val="1"/>
        </dgm:presLayoutVars>
      </dgm:prSet>
      <dgm:spPr/>
    </dgm:pt>
    <dgm:pt modelId="{8F454046-9095-475B-B248-AED0D55874DF}" type="pres">
      <dgm:prSet presAssocID="{24F31431-E07C-4D51-8215-7BED182B1769}" presName="sibTransFirstNode" presStyleLbl="bgShp" presStyleIdx="0" presStyleCnt="1"/>
      <dgm:spPr/>
    </dgm:pt>
    <dgm:pt modelId="{06D47C36-DC33-4BC0-8EA7-C8EFD91ED074}" type="pres">
      <dgm:prSet presAssocID="{918978AF-5C6E-44A3-A1D8-3DE3D6C7C6AC}" presName="nodeFollowingNodes" presStyleLbl="node1" presStyleIdx="1" presStyleCnt="5" custScaleX="76924" custScaleY="79072" custRadScaleRad="98762" custRadScaleInc="15352">
        <dgm:presLayoutVars>
          <dgm:bulletEnabled val="1"/>
        </dgm:presLayoutVars>
      </dgm:prSet>
      <dgm:spPr/>
    </dgm:pt>
    <dgm:pt modelId="{8CB47C1E-6013-4114-9A67-1E4258AE7A26}" type="pres">
      <dgm:prSet presAssocID="{F6B4CA06-89E0-4331-9F9E-A30E9381E693}" presName="nodeFollowingNodes" presStyleLbl="node1" presStyleIdx="2" presStyleCnt="5" custScaleX="77551" custScaleY="56918">
        <dgm:presLayoutVars>
          <dgm:bulletEnabled val="1"/>
        </dgm:presLayoutVars>
      </dgm:prSet>
      <dgm:spPr/>
    </dgm:pt>
    <dgm:pt modelId="{7EEBD7DE-BCEA-4A5B-8C92-2E80DEC78DA1}" type="pres">
      <dgm:prSet presAssocID="{9ACCEB25-7D3D-4DA0-AC5A-033C17D36027}" presName="nodeFollowingNodes" presStyleLbl="node1" presStyleIdx="3" presStyleCnt="5" custScaleX="36795" custScaleY="52504" custRadScaleRad="104645" custRadScaleInc="24418">
        <dgm:presLayoutVars>
          <dgm:bulletEnabled val="1"/>
        </dgm:presLayoutVars>
      </dgm:prSet>
      <dgm:spPr/>
    </dgm:pt>
    <dgm:pt modelId="{CC6866EE-813A-484A-80D4-3631DA606F4A}" type="pres">
      <dgm:prSet presAssocID="{EA3E7177-E428-4FE4-89C8-1163B0BCE173}" presName="nodeFollowingNodes" presStyleLbl="node1" presStyleIdx="4" presStyleCnt="5" custScaleX="67779" custScaleY="89771" custRadScaleRad="102607" custRadScaleInc="-15535">
        <dgm:presLayoutVars>
          <dgm:bulletEnabled val="1"/>
        </dgm:presLayoutVars>
      </dgm:prSet>
      <dgm:spPr/>
    </dgm:pt>
  </dgm:ptLst>
  <dgm:cxnLst>
    <dgm:cxn modelId="{A697A645-1415-4EEF-8EFE-CA2DE83AD9F5}" type="presOf" srcId="{F6B4CA06-89E0-4331-9F9E-A30E9381E693}" destId="{8CB47C1E-6013-4114-9A67-1E4258AE7A26}" srcOrd="0" destOrd="0" presId="urn:microsoft.com/office/officeart/2005/8/layout/cycle3"/>
    <dgm:cxn modelId="{539FB565-3C62-412D-A01A-2F05CE0CB09A}" srcId="{16EF73D5-550A-4C31-9A1F-40C8AE4F2893}" destId="{14718126-ED00-4DD7-BEEF-47E328E33B28}" srcOrd="0" destOrd="0" parTransId="{3A573A4B-0429-4080-8E37-EEDBA92747A1}" sibTransId="{24F31431-E07C-4D51-8215-7BED182B1769}"/>
    <dgm:cxn modelId="{AEFCF685-7547-46AC-9C72-40CB243B2E7D}" srcId="{16EF73D5-550A-4C31-9A1F-40C8AE4F2893}" destId="{918978AF-5C6E-44A3-A1D8-3DE3D6C7C6AC}" srcOrd="1" destOrd="0" parTransId="{6A4DDD72-6540-4A2D-BAC1-4FB9067C8415}" sibTransId="{5E97143E-EE2E-45E0-8D37-962BE9821B01}"/>
    <dgm:cxn modelId="{C135FB8A-95FF-40DB-8202-CE0980377CEE}" type="presOf" srcId="{9ACCEB25-7D3D-4DA0-AC5A-033C17D36027}" destId="{7EEBD7DE-BCEA-4A5B-8C92-2E80DEC78DA1}" srcOrd="0" destOrd="0" presId="urn:microsoft.com/office/officeart/2005/8/layout/cycle3"/>
    <dgm:cxn modelId="{AB645E97-C747-45FA-96C2-D2F947CAD481}" type="presOf" srcId="{24F31431-E07C-4D51-8215-7BED182B1769}" destId="{8F454046-9095-475B-B248-AED0D55874DF}" srcOrd="0" destOrd="0" presId="urn:microsoft.com/office/officeart/2005/8/layout/cycle3"/>
    <dgm:cxn modelId="{E927CABC-D72C-4158-A8CA-111475B65E9D}" srcId="{16EF73D5-550A-4C31-9A1F-40C8AE4F2893}" destId="{EA3E7177-E428-4FE4-89C8-1163B0BCE173}" srcOrd="4" destOrd="0" parTransId="{F2F512A3-E85C-40A5-8B1F-E75D1E756032}" sibTransId="{826B9171-D991-4334-A3AB-4EBDAD0C340B}"/>
    <dgm:cxn modelId="{8EA04FD8-FEE8-4C61-8E13-2A31462B1BFE}" srcId="{16EF73D5-550A-4C31-9A1F-40C8AE4F2893}" destId="{9ACCEB25-7D3D-4DA0-AC5A-033C17D36027}" srcOrd="3" destOrd="0" parTransId="{DEE44AB7-4ECF-43D5-BD2E-30294CA5C6D4}" sibTransId="{1DB08497-698A-4197-940A-2A74FF4B54F0}"/>
    <dgm:cxn modelId="{1205DEE0-4F49-4D1A-B1AE-9AD14827E067}" type="presOf" srcId="{918978AF-5C6E-44A3-A1D8-3DE3D6C7C6AC}" destId="{06D47C36-DC33-4BC0-8EA7-C8EFD91ED074}" srcOrd="0" destOrd="0" presId="urn:microsoft.com/office/officeart/2005/8/layout/cycle3"/>
    <dgm:cxn modelId="{0E7808E1-2C3C-47D1-AB38-D10B0C142E91}" type="presOf" srcId="{16EF73D5-550A-4C31-9A1F-40C8AE4F2893}" destId="{1EB80268-E96F-4075-B09C-3797F2D5A41D}" srcOrd="0" destOrd="0" presId="urn:microsoft.com/office/officeart/2005/8/layout/cycle3"/>
    <dgm:cxn modelId="{3BA8FEF5-8A71-4D62-9EE1-78E012AD7AEC}" type="presOf" srcId="{EA3E7177-E428-4FE4-89C8-1163B0BCE173}" destId="{CC6866EE-813A-484A-80D4-3631DA606F4A}" srcOrd="0" destOrd="0" presId="urn:microsoft.com/office/officeart/2005/8/layout/cycle3"/>
    <dgm:cxn modelId="{D155CEFC-DB12-4E62-B62E-0D71409E6720}" srcId="{16EF73D5-550A-4C31-9A1F-40C8AE4F2893}" destId="{F6B4CA06-89E0-4331-9F9E-A30E9381E693}" srcOrd="2" destOrd="0" parTransId="{69963FE4-F443-47C3-A49D-FFE8C82396BB}" sibTransId="{BE937EEA-3FC4-40BD-9594-83235D2C9057}"/>
    <dgm:cxn modelId="{9E9067FD-1D9D-49FD-841A-2EB6D39729EB}" type="presOf" srcId="{14718126-ED00-4DD7-BEEF-47E328E33B28}" destId="{FCFE037A-0BFE-4F0B-9329-C5E8BA846261}" srcOrd="0" destOrd="0" presId="urn:microsoft.com/office/officeart/2005/8/layout/cycle3"/>
    <dgm:cxn modelId="{6C0E7905-F210-4E1C-A106-D37D758BAFEE}" type="presParOf" srcId="{1EB80268-E96F-4075-B09C-3797F2D5A41D}" destId="{A7234E31-4481-4E30-8B6A-DA580A296AB9}" srcOrd="0" destOrd="0" presId="urn:microsoft.com/office/officeart/2005/8/layout/cycle3"/>
    <dgm:cxn modelId="{5AF2831B-DA27-4769-B0B6-1989A1A322DA}" type="presParOf" srcId="{A7234E31-4481-4E30-8B6A-DA580A296AB9}" destId="{FCFE037A-0BFE-4F0B-9329-C5E8BA846261}" srcOrd="0" destOrd="0" presId="urn:microsoft.com/office/officeart/2005/8/layout/cycle3"/>
    <dgm:cxn modelId="{AD5CA4D6-FF82-4BB0-8E4E-2C1B152CF7F7}" type="presParOf" srcId="{A7234E31-4481-4E30-8B6A-DA580A296AB9}" destId="{8F454046-9095-475B-B248-AED0D55874DF}" srcOrd="1" destOrd="0" presId="urn:microsoft.com/office/officeart/2005/8/layout/cycle3"/>
    <dgm:cxn modelId="{0E4CA8A7-3F7B-41BA-BF43-E71F02FA6999}" type="presParOf" srcId="{A7234E31-4481-4E30-8B6A-DA580A296AB9}" destId="{06D47C36-DC33-4BC0-8EA7-C8EFD91ED074}" srcOrd="2" destOrd="0" presId="urn:microsoft.com/office/officeart/2005/8/layout/cycle3"/>
    <dgm:cxn modelId="{E161B6C5-7F1D-43B4-A313-FCA2CB7FD403}" type="presParOf" srcId="{A7234E31-4481-4E30-8B6A-DA580A296AB9}" destId="{8CB47C1E-6013-4114-9A67-1E4258AE7A26}" srcOrd="3" destOrd="0" presId="urn:microsoft.com/office/officeart/2005/8/layout/cycle3"/>
    <dgm:cxn modelId="{0A802007-6A70-4248-B625-81B27B515EC2}" type="presParOf" srcId="{A7234E31-4481-4E30-8B6A-DA580A296AB9}" destId="{7EEBD7DE-BCEA-4A5B-8C92-2E80DEC78DA1}" srcOrd="4" destOrd="0" presId="urn:microsoft.com/office/officeart/2005/8/layout/cycle3"/>
    <dgm:cxn modelId="{324440DF-31BE-4EB5-B747-E50EF13512D2}" type="presParOf" srcId="{A7234E31-4481-4E30-8B6A-DA580A296AB9}" destId="{CC6866EE-813A-484A-80D4-3631DA606F4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54046-9095-475B-B248-AED0D55874DF}">
      <dsp:nvSpPr>
        <dsp:cNvPr id="0" name=""/>
        <dsp:cNvSpPr/>
      </dsp:nvSpPr>
      <dsp:spPr>
        <a:xfrm>
          <a:off x="974446" y="92608"/>
          <a:ext cx="4089981" cy="4089981"/>
        </a:xfrm>
        <a:prstGeom prst="circularArrow">
          <a:avLst>
            <a:gd name="adj1" fmla="val 5544"/>
            <a:gd name="adj2" fmla="val 330680"/>
            <a:gd name="adj3" fmla="val 14318170"/>
            <a:gd name="adj4" fmla="val 17064042"/>
            <a:gd name="adj5" fmla="val 5757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E037A-0BFE-4F0B-9329-C5E8BA846261}">
      <dsp:nvSpPr>
        <dsp:cNvPr id="0" name=""/>
        <dsp:cNvSpPr/>
      </dsp:nvSpPr>
      <dsp:spPr>
        <a:xfrm>
          <a:off x="2294345" y="200874"/>
          <a:ext cx="1450184" cy="54812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Pembuat</a:t>
          </a:r>
          <a:r>
            <a:rPr lang="en-US" sz="1600" kern="1200" dirty="0"/>
            <a:t> </a:t>
          </a:r>
          <a:r>
            <a:rPr lang="en-US" sz="1600" kern="1200" dirty="0" err="1"/>
            <a:t>Kebijakan</a:t>
          </a:r>
          <a:endParaRPr lang="en-US" sz="1600" kern="1200" dirty="0"/>
        </a:p>
      </dsp:txBody>
      <dsp:txXfrm>
        <a:off x="2321102" y="227631"/>
        <a:ext cx="1396670" cy="494608"/>
      </dsp:txXfrm>
    </dsp:sp>
    <dsp:sp modelId="{06D47C36-DC33-4BC0-8EA7-C8EFD91ED074}">
      <dsp:nvSpPr>
        <dsp:cNvPr id="0" name=""/>
        <dsp:cNvSpPr/>
      </dsp:nvSpPr>
      <dsp:spPr>
        <a:xfrm>
          <a:off x="3997061" y="1583412"/>
          <a:ext cx="1449374" cy="744923"/>
        </a:xfrm>
        <a:prstGeom prst="roundRect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Organisasi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Penyedia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layanan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033425" y="1619776"/>
        <a:ext cx="1376646" cy="672195"/>
      </dsp:txXfrm>
    </dsp:sp>
    <dsp:sp modelId="{8CB47C1E-6013-4114-9A67-1E4258AE7A26}">
      <dsp:nvSpPr>
        <dsp:cNvPr id="0" name=""/>
        <dsp:cNvSpPr/>
      </dsp:nvSpPr>
      <dsp:spPr>
        <a:xfrm>
          <a:off x="3314016" y="3361987"/>
          <a:ext cx="1461187" cy="53621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Profesional</a:t>
          </a:r>
          <a:endParaRPr lang="en-US" sz="1600" kern="1200" dirty="0"/>
        </a:p>
      </dsp:txBody>
      <dsp:txXfrm>
        <a:off x="3340192" y="3388163"/>
        <a:ext cx="1408835" cy="483862"/>
      </dsp:txXfrm>
    </dsp:sp>
    <dsp:sp modelId="{7EEBD7DE-BCEA-4A5B-8C92-2E80DEC78DA1}">
      <dsp:nvSpPr>
        <dsp:cNvPr id="0" name=""/>
        <dsp:cNvSpPr/>
      </dsp:nvSpPr>
      <dsp:spPr>
        <a:xfrm>
          <a:off x="1261421" y="3128972"/>
          <a:ext cx="693278" cy="494630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Client</a:t>
          </a:r>
        </a:p>
      </dsp:txBody>
      <dsp:txXfrm>
        <a:off x="1285567" y="3153118"/>
        <a:ext cx="644986" cy="446338"/>
      </dsp:txXfrm>
    </dsp:sp>
    <dsp:sp modelId="{CC6866EE-813A-484A-80D4-3631DA606F4A}">
      <dsp:nvSpPr>
        <dsp:cNvPr id="0" name=""/>
        <dsp:cNvSpPr/>
      </dsp:nvSpPr>
      <dsp:spPr>
        <a:xfrm>
          <a:off x="611797" y="1526158"/>
          <a:ext cx="1277067" cy="845716"/>
        </a:xfrm>
        <a:prstGeom prst="roundRect">
          <a:avLst/>
        </a:prstGeom>
        <a:solidFill>
          <a:srgbClr val="457B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Politisi</a:t>
          </a:r>
          <a:r>
            <a:rPr lang="en-US" sz="1600" kern="1200" dirty="0"/>
            <a:t>, </a:t>
          </a:r>
          <a:r>
            <a:rPr lang="en-US" sz="1600" kern="1200" dirty="0" err="1"/>
            <a:t>Kelompok</a:t>
          </a:r>
          <a:r>
            <a:rPr lang="en-US" sz="1600" kern="1200" dirty="0"/>
            <a:t> </a:t>
          </a:r>
          <a:r>
            <a:rPr lang="en-US" sz="1600" kern="1200" dirty="0" err="1"/>
            <a:t>Penekan</a:t>
          </a:r>
          <a:endParaRPr lang="en-US" sz="1600" kern="1200" dirty="0"/>
        </a:p>
      </dsp:txBody>
      <dsp:txXfrm>
        <a:off x="653081" y="1567442"/>
        <a:ext cx="1194499" cy="76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7092EC-2B7C-43CC-8E4C-5AAC90D24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EC6F8-F842-48B4-B720-8C013B79A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1FB2-C6FD-4EF9-A516-B9AEA8422D66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18D5C-AB48-44CB-BF99-DB71646047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C5187-4440-41D9-B6F4-1927014E53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F986C-023B-4ABF-BB29-4229D19E5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4971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58302-3CEF-40B7-9C40-3DFD8A9E689A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A2D8C-2419-4AA7-9EF3-3E11064452C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671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A2D8C-2419-4AA7-9EF3-3E11064452CB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778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A2D8C-2419-4AA7-9EF3-3E11064452CB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716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36DCC2-0953-4491-8919-64DC1E4B1E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444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D447A27-7576-48F7-98FC-D258984C98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4264" y="1899000"/>
            <a:ext cx="3060000" cy="3060000"/>
          </a:xfrm>
          <a:custGeom>
            <a:avLst/>
            <a:gdLst>
              <a:gd name="connsiteX0" fmla="*/ 1530000 w 3060000"/>
              <a:gd name="connsiteY0" fmla="*/ 0 h 3060000"/>
              <a:gd name="connsiteX1" fmla="*/ 3060000 w 3060000"/>
              <a:gd name="connsiteY1" fmla="*/ 1530000 h 3060000"/>
              <a:gd name="connsiteX2" fmla="*/ 1530000 w 3060000"/>
              <a:gd name="connsiteY2" fmla="*/ 3060000 h 3060000"/>
              <a:gd name="connsiteX3" fmla="*/ 0 w 3060000"/>
              <a:gd name="connsiteY3" fmla="*/ 1530000 h 3060000"/>
              <a:gd name="connsiteX4" fmla="*/ 1530000 w 3060000"/>
              <a:gd name="connsiteY4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000" h="3060000">
                <a:moveTo>
                  <a:pt x="1530000" y="0"/>
                </a:moveTo>
                <a:cubicBezTo>
                  <a:pt x="2374996" y="0"/>
                  <a:pt x="3060000" y="685004"/>
                  <a:pt x="3060000" y="1530000"/>
                </a:cubicBezTo>
                <a:cubicBezTo>
                  <a:pt x="3060000" y="2374996"/>
                  <a:pt x="2374996" y="3060000"/>
                  <a:pt x="1530000" y="3060000"/>
                </a:cubicBezTo>
                <a:cubicBezTo>
                  <a:pt x="685004" y="3060000"/>
                  <a:pt x="0" y="2374996"/>
                  <a:pt x="0" y="1530000"/>
                </a:cubicBezTo>
                <a:cubicBezTo>
                  <a:pt x="0" y="685004"/>
                  <a:pt x="685004" y="0"/>
                  <a:pt x="153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E9D39F9-DB95-40F4-96E9-CD3EBFB94BEB}"/>
              </a:ext>
            </a:extLst>
          </p:cNvPr>
          <p:cNvSpPr/>
          <p:nvPr userDrawn="1"/>
        </p:nvSpPr>
        <p:spPr>
          <a:xfrm>
            <a:off x="4773108" y="4959000"/>
            <a:ext cx="120738" cy="629000"/>
          </a:xfrm>
          <a:custGeom>
            <a:avLst/>
            <a:gdLst>
              <a:gd name="connsiteX0" fmla="*/ 113981 w 120738"/>
              <a:gd name="connsiteY0" fmla="*/ 0 h 629000"/>
              <a:gd name="connsiteX1" fmla="*/ 120738 w 120738"/>
              <a:gd name="connsiteY1" fmla="*/ 0 h 629000"/>
              <a:gd name="connsiteX2" fmla="*/ 3235 w 120738"/>
              <a:gd name="connsiteY2" fmla="*/ 629000 h 629000"/>
              <a:gd name="connsiteX3" fmla="*/ 0 w 120738"/>
              <a:gd name="connsiteY3" fmla="*/ 629000 h 629000"/>
              <a:gd name="connsiteX4" fmla="*/ 113981 w 120738"/>
              <a:gd name="connsiteY4" fmla="*/ 0 h 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38" h="629000">
                <a:moveTo>
                  <a:pt x="113981" y="0"/>
                </a:moveTo>
                <a:lnTo>
                  <a:pt x="120738" y="0"/>
                </a:lnTo>
                <a:lnTo>
                  <a:pt x="3235" y="629000"/>
                </a:lnTo>
                <a:lnTo>
                  <a:pt x="0" y="629000"/>
                </a:lnTo>
                <a:lnTo>
                  <a:pt x="1139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E995F51-472A-40B7-8DA4-F91DCEA460C5}"/>
              </a:ext>
            </a:extLst>
          </p:cNvPr>
          <p:cNvSpPr/>
          <p:nvPr userDrawn="1"/>
        </p:nvSpPr>
        <p:spPr>
          <a:xfrm>
            <a:off x="4429579" y="5588000"/>
            <a:ext cx="343529" cy="266700"/>
          </a:xfrm>
          <a:custGeom>
            <a:avLst/>
            <a:gdLst>
              <a:gd name="connsiteX0" fmla="*/ 95252 w 343529"/>
              <a:gd name="connsiteY0" fmla="*/ 0 h 266700"/>
              <a:gd name="connsiteX1" fmla="*/ 343529 w 343529"/>
              <a:gd name="connsiteY1" fmla="*/ 0 h 266700"/>
              <a:gd name="connsiteX2" fmla="*/ 295200 w 343529"/>
              <a:gd name="connsiteY2" fmla="*/ 266700 h 266700"/>
              <a:gd name="connsiteX3" fmla="*/ 95252 w 343529"/>
              <a:gd name="connsiteY3" fmla="*/ 266700 h 266700"/>
              <a:gd name="connsiteX4" fmla="*/ 0 w 343529"/>
              <a:gd name="connsiteY4" fmla="*/ 171448 h 266700"/>
              <a:gd name="connsiteX5" fmla="*/ 0 w 343529"/>
              <a:gd name="connsiteY5" fmla="*/ 95252 h 266700"/>
              <a:gd name="connsiteX6" fmla="*/ 95252 w 343529"/>
              <a:gd name="connsiteY6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29" h="266700">
                <a:moveTo>
                  <a:pt x="95252" y="0"/>
                </a:moveTo>
                <a:lnTo>
                  <a:pt x="343529" y="0"/>
                </a:lnTo>
                <a:lnTo>
                  <a:pt x="295200" y="266700"/>
                </a:lnTo>
                <a:lnTo>
                  <a:pt x="95252" y="266700"/>
                </a:lnTo>
                <a:cubicBezTo>
                  <a:pt x="42646" y="266700"/>
                  <a:pt x="0" y="224054"/>
                  <a:pt x="0" y="1714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CEA5348-52B2-4A28-BCC5-37F8CD7EF68A}"/>
              </a:ext>
            </a:extLst>
          </p:cNvPr>
          <p:cNvSpPr/>
          <p:nvPr userDrawn="1"/>
        </p:nvSpPr>
        <p:spPr>
          <a:xfrm>
            <a:off x="4697163" y="5854700"/>
            <a:ext cx="29359" cy="152400"/>
          </a:xfrm>
          <a:custGeom>
            <a:avLst/>
            <a:gdLst>
              <a:gd name="connsiteX0" fmla="*/ 27616 w 29359"/>
              <a:gd name="connsiteY0" fmla="*/ 0 h 152400"/>
              <a:gd name="connsiteX1" fmla="*/ 29359 w 29359"/>
              <a:gd name="connsiteY1" fmla="*/ 0 h 152400"/>
              <a:gd name="connsiteX2" fmla="*/ 889 w 29359"/>
              <a:gd name="connsiteY2" fmla="*/ 152400 h 152400"/>
              <a:gd name="connsiteX3" fmla="*/ 0 w 29359"/>
              <a:gd name="connsiteY3" fmla="*/ 152400 h 152400"/>
              <a:gd name="connsiteX4" fmla="*/ 27616 w 29359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9" h="152400">
                <a:moveTo>
                  <a:pt x="27616" y="0"/>
                </a:moveTo>
                <a:lnTo>
                  <a:pt x="29359" y="0"/>
                </a:lnTo>
                <a:lnTo>
                  <a:pt x="889" y="152400"/>
                </a:lnTo>
                <a:lnTo>
                  <a:pt x="0" y="152400"/>
                </a:lnTo>
                <a:lnTo>
                  <a:pt x="276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8CB44AC-95DC-4532-A9F5-D95373769E4D}"/>
              </a:ext>
            </a:extLst>
          </p:cNvPr>
          <p:cNvSpPr/>
          <p:nvPr userDrawn="1"/>
        </p:nvSpPr>
        <p:spPr>
          <a:xfrm>
            <a:off x="4429579" y="6007100"/>
            <a:ext cx="267584" cy="285750"/>
          </a:xfrm>
          <a:custGeom>
            <a:avLst/>
            <a:gdLst>
              <a:gd name="connsiteX0" fmla="*/ 102056 w 267584"/>
              <a:gd name="connsiteY0" fmla="*/ 0 h 285750"/>
              <a:gd name="connsiteX1" fmla="*/ 267584 w 267584"/>
              <a:gd name="connsiteY1" fmla="*/ 0 h 285750"/>
              <a:gd name="connsiteX2" fmla="*/ 238789 w 267584"/>
              <a:gd name="connsiteY2" fmla="*/ 158905 h 285750"/>
              <a:gd name="connsiteX3" fmla="*/ 215093 w 267584"/>
              <a:gd name="connsiteY3" fmla="*/ 285750 h 285750"/>
              <a:gd name="connsiteX4" fmla="*/ 102056 w 267584"/>
              <a:gd name="connsiteY4" fmla="*/ 285750 h 285750"/>
              <a:gd name="connsiteX5" fmla="*/ 0 w 267584"/>
              <a:gd name="connsiteY5" fmla="*/ 183694 h 285750"/>
              <a:gd name="connsiteX6" fmla="*/ 0 w 267584"/>
              <a:gd name="connsiteY6" fmla="*/ 102056 h 285750"/>
              <a:gd name="connsiteX7" fmla="*/ 102056 w 267584"/>
              <a:gd name="connsiteY7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84" h="285750">
                <a:moveTo>
                  <a:pt x="102056" y="0"/>
                </a:moveTo>
                <a:lnTo>
                  <a:pt x="267584" y="0"/>
                </a:lnTo>
                <a:lnTo>
                  <a:pt x="238789" y="158905"/>
                </a:lnTo>
                <a:lnTo>
                  <a:pt x="215093" y="285750"/>
                </a:lnTo>
                <a:lnTo>
                  <a:pt x="102056" y="285750"/>
                </a:lnTo>
                <a:cubicBezTo>
                  <a:pt x="45692" y="285750"/>
                  <a:pt x="0" y="240058"/>
                  <a:pt x="0" y="183694"/>
                </a:cubicBezTo>
                <a:lnTo>
                  <a:pt x="0" y="102056"/>
                </a:lnTo>
                <a:cubicBezTo>
                  <a:pt x="0" y="45692"/>
                  <a:pt x="45692" y="0"/>
                  <a:pt x="102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13F3BF1-F669-47D5-85AE-58E8CEFDB608}"/>
              </a:ext>
            </a:extLst>
          </p:cNvPr>
          <p:cNvSpPr/>
          <p:nvPr userDrawn="1"/>
        </p:nvSpPr>
        <p:spPr>
          <a:xfrm>
            <a:off x="4616202" y="6292850"/>
            <a:ext cx="29180" cy="152400"/>
          </a:xfrm>
          <a:custGeom>
            <a:avLst/>
            <a:gdLst>
              <a:gd name="connsiteX0" fmla="*/ 28470 w 29180"/>
              <a:gd name="connsiteY0" fmla="*/ 0 h 152400"/>
              <a:gd name="connsiteX1" fmla="*/ 29180 w 29180"/>
              <a:gd name="connsiteY1" fmla="*/ 0 h 152400"/>
              <a:gd name="connsiteX2" fmla="*/ 1564 w 29180"/>
              <a:gd name="connsiteY2" fmla="*/ 152400 h 152400"/>
              <a:gd name="connsiteX3" fmla="*/ 0 w 29180"/>
              <a:gd name="connsiteY3" fmla="*/ 152400 h 152400"/>
              <a:gd name="connsiteX4" fmla="*/ 28470 w 2918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0" h="152400">
                <a:moveTo>
                  <a:pt x="28470" y="0"/>
                </a:moveTo>
                <a:lnTo>
                  <a:pt x="29180" y="0"/>
                </a:lnTo>
                <a:lnTo>
                  <a:pt x="1564" y="152400"/>
                </a:lnTo>
                <a:lnTo>
                  <a:pt x="0" y="152400"/>
                </a:lnTo>
                <a:lnTo>
                  <a:pt x="284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B6D6D4-AB6C-44DA-BF4C-2C66C62DF17E}"/>
              </a:ext>
            </a:extLst>
          </p:cNvPr>
          <p:cNvSpPr/>
          <p:nvPr userDrawn="1"/>
        </p:nvSpPr>
        <p:spPr>
          <a:xfrm>
            <a:off x="4448629" y="6445250"/>
            <a:ext cx="167573" cy="285750"/>
          </a:xfrm>
          <a:custGeom>
            <a:avLst/>
            <a:gdLst>
              <a:gd name="connsiteX0" fmla="*/ 102056 w 167573"/>
              <a:gd name="connsiteY0" fmla="*/ 0 h 285750"/>
              <a:gd name="connsiteX1" fmla="*/ 167573 w 167573"/>
              <a:gd name="connsiteY1" fmla="*/ 0 h 285750"/>
              <a:gd name="connsiteX2" fmla="*/ 114192 w 167573"/>
              <a:gd name="connsiteY2" fmla="*/ 285750 h 285750"/>
              <a:gd name="connsiteX3" fmla="*/ 102056 w 167573"/>
              <a:gd name="connsiteY3" fmla="*/ 285750 h 285750"/>
              <a:gd name="connsiteX4" fmla="*/ 0 w 167573"/>
              <a:gd name="connsiteY4" fmla="*/ 183694 h 285750"/>
              <a:gd name="connsiteX5" fmla="*/ 0 w 167573"/>
              <a:gd name="connsiteY5" fmla="*/ 102056 h 285750"/>
              <a:gd name="connsiteX6" fmla="*/ 102056 w 167573"/>
              <a:gd name="connsiteY6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73" h="285750">
                <a:moveTo>
                  <a:pt x="102056" y="0"/>
                </a:moveTo>
                <a:lnTo>
                  <a:pt x="167573" y="0"/>
                </a:lnTo>
                <a:lnTo>
                  <a:pt x="114192" y="285750"/>
                </a:lnTo>
                <a:lnTo>
                  <a:pt x="102056" y="285750"/>
                </a:lnTo>
                <a:cubicBezTo>
                  <a:pt x="45692" y="285750"/>
                  <a:pt x="0" y="240058"/>
                  <a:pt x="0" y="183694"/>
                </a:cubicBezTo>
                <a:lnTo>
                  <a:pt x="0" y="102056"/>
                </a:lnTo>
                <a:cubicBezTo>
                  <a:pt x="0" y="45692"/>
                  <a:pt x="45692" y="0"/>
                  <a:pt x="102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489D622-3FAA-46FE-BAD5-E5B0D246A0E6}"/>
              </a:ext>
            </a:extLst>
          </p:cNvPr>
          <p:cNvSpPr/>
          <p:nvPr userDrawn="1"/>
        </p:nvSpPr>
        <p:spPr>
          <a:xfrm>
            <a:off x="6683479" y="0"/>
            <a:ext cx="5524500" cy="6858000"/>
          </a:xfrm>
          <a:custGeom>
            <a:avLst/>
            <a:gdLst>
              <a:gd name="connsiteX0" fmla="*/ 1281132 w 5524500"/>
              <a:gd name="connsiteY0" fmla="*/ 0 h 6858000"/>
              <a:gd name="connsiteX1" fmla="*/ 5524500 w 5524500"/>
              <a:gd name="connsiteY1" fmla="*/ 0 h 6858000"/>
              <a:gd name="connsiteX2" fmla="*/ 4598117 w 5524500"/>
              <a:gd name="connsiteY2" fmla="*/ 4959000 h 6858000"/>
              <a:gd name="connsiteX3" fmla="*/ 4591360 w 5524500"/>
              <a:gd name="connsiteY3" fmla="*/ 4959000 h 6858000"/>
              <a:gd name="connsiteX4" fmla="*/ 4477379 w 5524500"/>
              <a:gd name="connsiteY4" fmla="*/ 5588000 h 6858000"/>
              <a:gd name="connsiteX5" fmla="*/ 4229102 w 5524500"/>
              <a:gd name="connsiteY5" fmla="*/ 5588000 h 6858000"/>
              <a:gd name="connsiteX6" fmla="*/ 4133850 w 5524500"/>
              <a:gd name="connsiteY6" fmla="*/ 5683252 h 6858000"/>
              <a:gd name="connsiteX7" fmla="*/ 4133850 w 5524500"/>
              <a:gd name="connsiteY7" fmla="*/ 5759448 h 6858000"/>
              <a:gd name="connsiteX8" fmla="*/ 4229102 w 5524500"/>
              <a:gd name="connsiteY8" fmla="*/ 5854700 h 6858000"/>
              <a:gd name="connsiteX9" fmla="*/ 4429050 w 5524500"/>
              <a:gd name="connsiteY9" fmla="*/ 5854700 h 6858000"/>
              <a:gd name="connsiteX10" fmla="*/ 4401434 w 5524500"/>
              <a:gd name="connsiteY10" fmla="*/ 6007100 h 6858000"/>
              <a:gd name="connsiteX11" fmla="*/ 4235906 w 5524500"/>
              <a:gd name="connsiteY11" fmla="*/ 6007100 h 6858000"/>
              <a:gd name="connsiteX12" fmla="*/ 4133850 w 5524500"/>
              <a:gd name="connsiteY12" fmla="*/ 6109156 h 6858000"/>
              <a:gd name="connsiteX13" fmla="*/ 4133850 w 5524500"/>
              <a:gd name="connsiteY13" fmla="*/ 6190794 h 6858000"/>
              <a:gd name="connsiteX14" fmla="*/ 4235906 w 5524500"/>
              <a:gd name="connsiteY14" fmla="*/ 6292850 h 6858000"/>
              <a:gd name="connsiteX15" fmla="*/ 4348943 w 5524500"/>
              <a:gd name="connsiteY15" fmla="*/ 6292850 h 6858000"/>
              <a:gd name="connsiteX16" fmla="*/ 4320473 w 5524500"/>
              <a:gd name="connsiteY16" fmla="*/ 6445250 h 6858000"/>
              <a:gd name="connsiteX17" fmla="*/ 4254956 w 5524500"/>
              <a:gd name="connsiteY17" fmla="*/ 6445250 h 6858000"/>
              <a:gd name="connsiteX18" fmla="*/ 4152900 w 5524500"/>
              <a:gd name="connsiteY18" fmla="*/ 6547306 h 6858000"/>
              <a:gd name="connsiteX19" fmla="*/ 4152900 w 5524500"/>
              <a:gd name="connsiteY19" fmla="*/ 6628944 h 6858000"/>
              <a:gd name="connsiteX20" fmla="*/ 4254956 w 5524500"/>
              <a:gd name="connsiteY20" fmla="*/ 6731000 h 6858000"/>
              <a:gd name="connsiteX21" fmla="*/ 4267092 w 5524500"/>
              <a:gd name="connsiteY21" fmla="*/ 6731000 h 6858000"/>
              <a:gd name="connsiteX22" fmla="*/ 4243368 w 5524500"/>
              <a:gd name="connsiteY22" fmla="*/ 6858000 h 6858000"/>
              <a:gd name="connsiteX23" fmla="*/ 0 w 5524500"/>
              <a:gd name="connsiteY23" fmla="*/ 6858000 h 6858000"/>
              <a:gd name="connsiteX24" fmla="*/ 1014230 w 5524500"/>
              <a:gd name="connsiteY24" fmla="*/ 1428750 h 6858000"/>
              <a:gd name="connsiteX25" fmla="*/ 2945944 w 5524500"/>
              <a:gd name="connsiteY25" fmla="*/ 1428750 h 6858000"/>
              <a:gd name="connsiteX26" fmla="*/ 3048000 w 5524500"/>
              <a:gd name="connsiteY26" fmla="*/ 1326694 h 6858000"/>
              <a:gd name="connsiteX27" fmla="*/ 3048000 w 5524500"/>
              <a:gd name="connsiteY27" fmla="*/ 1245056 h 6858000"/>
              <a:gd name="connsiteX28" fmla="*/ 2945944 w 5524500"/>
              <a:gd name="connsiteY28" fmla="*/ 1143000 h 6858000"/>
              <a:gd name="connsiteX29" fmla="*/ 1067610 w 5524500"/>
              <a:gd name="connsiteY29" fmla="*/ 1143000 h 6858000"/>
              <a:gd name="connsiteX30" fmla="*/ 1096080 w 5524500"/>
              <a:gd name="connsiteY30" fmla="*/ 990600 h 6858000"/>
              <a:gd name="connsiteX31" fmla="*/ 2641144 w 5524500"/>
              <a:gd name="connsiteY31" fmla="*/ 990600 h 6858000"/>
              <a:gd name="connsiteX32" fmla="*/ 2743200 w 5524500"/>
              <a:gd name="connsiteY32" fmla="*/ 888544 h 6858000"/>
              <a:gd name="connsiteX33" fmla="*/ 2743200 w 5524500"/>
              <a:gd name="connsiteY33" fmla="*/ 806906 h 6858000"/>
              <a:gd name="connsiteX34" fmla="*/ 2641144 w 5524500"/>
              <a:gd name="connsiteY34" fmla="*/ 704850 h 6858000"/>
              <a:gd name="connsiteX35" fmla="*/ 1149460 w 5524500"/>
              <a:gd name="connsiteY35" fmla="*/ 704850 h 6858000"/>
              <a:gd name="connsiteX36" fmla="*/ 1177930 w 5524500"/>
              <a:gd name="connsiteY36" fmla="*/ 552450 h 6858000"/>
              <a:gd name="connsiteX37" fmla="*/ 2352673 w 5524500"/>
              <a:gd name="connsiteY37" fmla="*/ 552450 h 6858000"/>
              <a:gd name="connsiteX38" fmla="*/ 2447925 w 5524500"/>
              <a:gd name="connsiteY38" fmla="*/ 457198 h 6858000"/>
              <a:gd name="connsiteX39" fmla="*/ 2447925 w 5524500"/>
              <a:gd name="connsiteY39" fmla="*/ 381002 h 6858000"/>
              <a:gd name="connsiteX40" fmla="*/ 2352673 w 5524500"/>
              <a:gd name="connsiteY40" fmla="*/ 285750 h 6858000"/>
              <a:gd name="connsiteX41" fmla="*/ 1227752 w 5524500"/>
              <a:gd name="connsiteY41" fmla="*/ 285750 h 6858000"/>
              <a:gd name="connsiteX42" fmla="*/ 1281132 w 5524500"/>
              <a:gd name="connsiteY42" fmla="*/ 0 h 6858000"/>
              <a:gd name="connsiteX43" fmla="*/ 2762250 w 5524500"/>
              <a:gd name="connsiteY43" fmla="*/ 1899000 h 6858000"/>
              <a:gd name="connsiteX44" fmla="*/ 1232250 w 5524500"/>
              <a:gd name="connsiteY44" fmla="*/ 3429000 h 6858000"/>
              <a:gd name="connsiteX45" fmla="*/ 2762250 w 5524500"/>
              <a:gd name="connsiteY45" fmla="*/ 4959000 h 6858000"/>
              <a:gd name="connsiteX46" fmla="*/ 4292250 w 5524500"/>
              <a:gd name="connsiteY46" fmla="*/ 3429000 h 6858000"/>
              <a:gd name="connsiteX47" fmla="*/ 2762250 w 5524500"/>
              <a:gd name="connsiteY47" fmla="*/ 189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524500" h="6858000">
                <a:moveTo>
                  <a:pt x="1281132" y="0"/>
                </a:moveTo>
                <a:lnTo>
                  <a:pt x="5524500" y="0"/>
                </a:lnTo>
                <a:lnTo>
                  <a:pt x="4598117" y="4959000"/>
                </a:lnTo>
                <a:lnTo>
                  <a:pt x="4591360" y="4959000"/>
                </a:lnTo>
                <a:lnTo>
                  <a:pt x="4477379" y="5588000"/>
                </a:lnTo>
                <a:lnTo>
                  <a:pt x="4229102" y="5588000"/>
                </a:lnTo>
                <a:cubicBezTo>
                  <a:pt x="4176496" y="5588000"/>
                  <a:pt x="4133850" y="5630646"/>
                  <a:pt x="4133850" y="5683252"/>
                </a:cubicBezTo>
                <a:lnTo>
                  <a:pt x="4133850" y="5759448"/>
                </a:lnTo>
                <a:cubicBezTo>
                  <a:pt x="4133850" y="5812054"/>
                  <a:pt x="4176496" y="5854700"/>
                  <a:pt x="4229102" y="5854700"/>
                </a:cubicBezTo>
                <a:lnTo>
                  <a:pt x="4429050" y="5854700"/>
                </a:lnTo>
                <a:lnTo>
                  <a:pt x="4401434" y="6007100"/>
                </a:lnTo>
                <a:lnTo>
                  <a:pt x="4235906" y="6007100"/>
                </a:lnTo>
                <a:cubicBezTo>
                  <a:pt x="4179542" y="6007100"/>
                  <a:pt x="4133850" y="6052792"/>
                  <a:pt x="4133850" y="6109156"/>
                </a:cubicBezTo>
                <a:lnTo>
                  <a:pt x="4133850" y="6190794"/>
                </a:lnTo>
                <a:cubicBezTo>
                  <a:pt x="4133850" y="6247158"/>
                  <a:pt x="4179542" y="6292850"/>
                  <a:pt x="4235906" y="6292850"/>
                </a:cubicBezTo>
                <a:lnTo>
                  <a:pt x="4348943" y="6292850"/>
                </a:lnTo>
                <a:lnTo>
                  <a:pt x="4320473" y="6445250"/>
                </a:lnTo>
                <a:lnTo>
                  <a:pt x="4254956" y="6445250"/>
                </a:lnTo>
                <a:cubicBezTo>
                  <a:pt x="4198592" y="6445250"/>
                  <a:pt x="4152900" y="6490942"/>
                  <a:pt x="4152900" y="6547306"/>
                </a:cubicBezTo>
                <a:lnTo>
                  <a:pt x="4152900" y="6628944"/>
                </a:lnTo>
                <a:cubicBezTo>
                  <a:pt x="4152900" y="6685308"/>
                  <a:pt x="4198592" y="6731000"/>
                  <a:pt x="4254956" y="6731000"/>
                </a:cubicBezTo>
                <a:lnTo>
                  <a:pt x="4267092" y="6731000"/>
                </a:lnTo>
                <a:lnTo>
                  <a:pt x="4243368" y="6858000"/>
                </a:lnTo>
                <a:lnTo>
                  <a:pt x="0" y="6858000"/>
                </a:lnTo>
                <a:lnTo>
                  <a:pt x="1014230" y="1428750"/>
                </a:lnTo>
                <a:lnTo>
                  <a:pt x="2945944" y="1428750"/>
                </a:lnTo>
                <a:cubicBezTo>
                  <a:pt x="3002308" y="1428750"/>
                  <a:pt x="3048000" y="1383058"/>
                  <a:pt x="3048000" y="1326694"/>
                </a:cubicBezTo>
                <a:lnTo>
                  <a:pt x="3048000" y="1245056"/>
                </a:lnTo>
                <a:cubicBezTo>
                  <a:pt x="3048000" y="1188692"/>
                  <a:pt x="3002308" y="1143000"/>
                  <a:pt x="2945944" y="1143000"/>
                </a:cubicBezTo>
                <a:lnTo>
                  <a:pt x="1067610" y="1143000"/>
                </a:lnTo>
                <a:lnTo>
                  <a:pt x="1096080" y="990600"/>
                </a:lnTo>
                <a:lnTo>
                  <a:pt x="2641144" y="990600"/>
                </a:lnTo>
                <a:cubicBezTo>
                  <a:pt x="2697508" y="990600"/>
                  <a:pt x="2743200" y="944908"/>
                  <a:pt x="2743200" y="888544"/>
                </a:cubicBezTo>
                <a:lnTo>
                  <a:pt x="2743200" y="806906"/>
                </a:lnTo>
                <a:cubicBezTo>
                  <a:pt x="2743200" y="750542"/>
                  <a:pt x="2697508" y="704850"/>
                  <a:pt x="2641144" y="704850"/>
                </a:cubicBezTo>
                <a:lnTo>
                  <a:pt x="1149460" y="704850"/>
                </a:lnTo>
                <a:lnTo>
                  <a:pt x="1177930" y="552450"/>
                </a:lnTo>
                <a:lnTo>
                  <a:pt x="2352673" y="552450"/>
                </a:lnTo>
                <a:cubicBezTo>
                  <a:pt x="2405279" y="552450"/>
                  <a:pt x="2447925" y="509804"/>
                  <a:pt x="2447925" y="457198"/>
                </a:cubicBezTo>
                <a:lnTo>
                  <a:pt x="2447925" y="381002"/>
                </a:lnTo>
                <a:cubicBezTo>
                  <a:pt x="2447925" y="328396"/>
                  <a:pt x="2405279" y="285750"/>
                  <a:pt x="2352673" y="285750"/>
                </a:cubicBezTo>
                <a:lnTo>
                  <a:pt x="1227752" y="285750"/>
                </a:lnTo>
                <a:lnTo>
                  <a:pt x="1281132" y="0"/>
                </a:lnTo>
                <a:close/>
                <a:moveTo>
                  <a:pt x="2762250" y="1899000"/>
                </a:moveTo>
                <a:cubicBezTo>
                  <a:pt x="1917254" y="1899000"/>
                  <a:pt x="1232250" y="2584005"/>
                  <a:pt x="1232250" y="3429000"/>
                </a:cubicBezTo>
                <a:cubicBezTo>
                  <a:pt x="1232250" y="4273996"/>
                  <a:pt x="1917254" y="4959000"/>
                  <a:pt x="2762250" y="4959000"/>
                </a:cubicBezTo>
                <a:cubicBezTo>
                  <a:pt x="3607246" y="4959000"/>
                  <a:pt x="4292250" y="4273996"/>
                  <a:pt x="4292250" y="3429000"/>
                </a:cubicBezTo>
                <a:cubicBezTo>
                  <a:pt x="4292250" y="2584005"/>
                  <a:pt x="3607246" y="1899000"/>
                  <a:pt x="2762250" y="1899000"/>
                </a:cubicBezTo>
                <a:close/>
              </a:path>
            </a:pathLst>
          </a:custGeom>
          <a:solidFill>
            <a:srgbClr val="C02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5AA782B-24EF-4303-A13D-12FE64CFBC9F}"/>
              </a:ext>
            </a:extLst>
          </p:cNvPr>
          <p:cNvSpPr/>
          <p:nvPr userDrawn="1"/>
        </p:nvSpPr>
        <p:spPr>
          <a:xfrm>
            <a:off x="4724779" y="5588000"/>
            <a:ext cx="51564" cy="266700"/>
          </a:xfrm>
          <a:custGeom>
            <a:avLst/>
            <a:gdLst>
              <a:gd name="connsiteX0" fmla="*/ 48329 w 51564"/>
              <a:gd name="connsiteY0" fmla="*/ 0 h 266700"/>
              <a:gd name="connsiteX1" fmla="*/ 51564 w 51564"/>
              <a:gd name="connsiteY1" fmla="*/ 0 h 266700"/>
              <a:gd name="connsiteX2" fmla="*/ 1743 w 51564"/>
              <a:gd name="connsiteY2" fmla="*/ 266700 h 266700"/>
              <a:gd name="connsiteX3" fmla="*/ 0 w 51564"/>
              <a:gd name="connsiteY3" fmla="*/ 266700 h 266700"/>
              <a:gd name="connsiteX4" fmla="*/ 48329 w 51564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4" h="266700">
                <a:moveTo>
                  <a:pt x="48329" y="0"/>
                </a:moveTo>
                <a:lnTo>
                  <a:pt x="51564" y="0"/>
                </a:lnTo>
                <a:lnTo>
                  <a:pt x="1743" y="266700"/>
                </a:lnTo>
                <a:lnTo>
                  <a:pt x="0" y="266700"/>
                </a:lnTo>
                <a:lnTo>
                  <a:pt x="483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424230A-398C-4790-9A5F-F5C4CEAE6D11}"/>
              </a:ext>
            </a:extLst>
          </p:cNvPr>
          <p:cNvSpPr/>
          <p:nvPr userDrawn="1"/>
        </p:nvSpPr>
        <p:spPr>
          <a:xfrm>
            <a:off x="4668368" y="6007101"/>
            <a:ext cx="29684" cy="158905"/>
          </a:xfrm>
          <a:custGeom>
            <a:avLst/>
            <a:gdLst>
              <a:gd name="connsiteX0" fmla="*/ 28795 w 29684"/>
              <a:gd name="connsiteY0" fmla="*/ 0 h 158905"/>
              <a:gd name="connsiteX1" fmla="*/ 29684 w 29684"/>
              <a:gd name="connsiteY1" fmla="*/ 0 h 158905"/>
              <a:gd name="connsiteX2" fmla="*/ 0 w 29684"/>
              <a:gd name="connsiteY2" fmla="*/ 158905 h 158905"/>
              <a:gd name="connsiteX3" fmla="*/ 28795 w 29684"/>
              <a:gd name="connsiteY3" fmla="*/ 0 h 15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84" h="158905">
                <a:moveTo>
                  <a:pt x="28795" y="0"/>
                </a:moveTo>
                <a:lnTo>
                  <a:pt x="29684" y="0"/>
                </a:lnTo>
                <a:lnTo>
                  <a:pt x="0" y="158905"/>
                </a:lnTo>
                <a:lnTo>
                  <a:pt x="2879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25AFFA6-93F5-43D7-B1C0-0104595B635C}"/>
              </a:ext>
            </a:extLst>
          </p:cNvPr>
          <p:cNvSpPr/>
          <p:nvPr userDrawn="1"/>
        </p:nvSpPr>
        <p:spPr>
          <a:xfrm>
            <a:off x="4644672" y="6166006"/>
            <a:ext cx="23696" cy="126845"/>
          </a:xfrm>
          <a:custGeom>
            <a:avLst/>
            <a:gdLst>
              <a:gd name="connsiteX0" fmla="*/ 23696 w 23696"/>
              <a:gd name="connsiteY0" fmla="*/ 0 h 126845"/>
              <a:gd name="connsiteX1" fmla="*/ 710 w 23696"/>
              <a:gd name="connsiteY1" fmla="*/ 126845 h 126845"/>
              <a:gd name="connsiteX2" fmla="*/ 0 w 23696"/>
              <a:gd name="connsiteY2" fmla="*/ 126845 h 126845"/>
              <a:gd name="connsiteX3" fmla="*/ 23696 w 23696"/>
              <a:gd name="connsiteY3" fmla="*/ 0 h 1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96" h="126845">
                <a:moveTo>
                  <a:pt x="23696" y="0"/>
                </a:moveTo>
                <a:lnTo>
                  <a:pt x="710" y="126845"/>
                </a:lnTo>
                <a:lnTo>
                  <a:pt x="0" y="126845"/>
                </a:lnTo>
                <a:lnTo>
                  <a:pt x="236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4EFCBAD-9F56-44B2-A49F-CFCAC616A0DB}"/>
              </a:ext>
            </a:extLst>
          </p:cNvPr>
          <p:cNvSpPr/>
          <p:nvPr userDrawn="1"/>
        </p:nvSpPr>
        <p:spPr>
          <a:xfrm>
            <a:off x="4562821" y="6445250"/>
            <a:ext cx="54945" cy="285750"/>
          </a:xfrm>
          <a:custGeom>
            <a:avLst/>
            <a:gdLst>
              <a:gd name="connsiteX0" fmla="*/ 53381 w 54945"/>
              <a:gd name="connsiteY0" fmla="*/ 0 h 285750"/>
              <a:gd name="connsiteX1" fmla="*/ 54945 w 54945"/>
              <a:gd name="connsiteY1" fmla="*/ 0 h 285750"/>
              <a:gd name="connsiteX2" fmla="*/ 3164 w 54945"/>
              <a:gd name="connsiteY2" fmla="*/ 285750 h 285750"/>
              <a:gd name="connsiteX3" fmla="*/ 0 w 54945"/>
              <a:gd name="connsiteY3" fmla="*/ 285750 h 285750"/>
              <a:gd name="connsiteX4" fmla="*/ 53381 w 54945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5" h="285750">
                <a:moveTo>
                  <a:pt x="53381" y="0"/>
                </a:moveTo>
                <a:lnTo>
                  <a:pt x="54945" y="0"/>
                </a:lnTo>
                <a:lnTo>
                  <a:pt x="3164" y="285750"/>
                </a:lnTo>
                <a:lnTo>
                  <a:pt x="0" y="285750"/>
                </a:lnTo>
                <a:lnTo>
                  <a:pt x="533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2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52C8F3-C550-4CC3-BDFF-B864E3CF3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2250" y="1899000"/>
            <a:ext cx="3060000" cy="3060000"/>
          </a:xfrm>
          <a:custGeom>
            <a:avLst/>
            <a:gdLst>
              <a:gd name="connsiteX0" fmla="*/ 1530000 w 3060000"/>
              <a:gd name="connsiteY0" fmla="*/ 0 h 3060000"/>
              <a:gd name="connsiteX1" fmla="*/ 3060000 w 3060000"/>
              <a:gd name="connsiteY1" fmla="*/ 1530000 h 3060000"/>
              <a:gd name="connsiteX2" fmla="*/ 1530000 w 3060000"/>
              <a:gd name="connsiteY2" fmla="*/ 3060000 h 3060000"/>
              <a:gd name="connsiteX3" fmla="*/ 0 w 3060000"/>
              <a:gd name="connsiteY3" fmla="*/ 1530000 h 3060000"/>
              <a:gd name="connsiteX4" fmla="*/ 1530000 w 3060000"/>
              <a:gd name="connsiteY4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000" h="3060000">
                <a:moveTo>
                  <a:pt x="1530000" y="0"/>
                </a:moveTo>
                <a:cubicBezTo>
                  <a:pt x="2374996" y="0"/>
                  <a:pt x="3060000" y="685004"/>
                  <a:pt x="3060000" y="1530000"/>
                </a:cubicBezTo>
                <a:cubicBezTo>
                  <a:pt x="3060000" y="2374996"/>
                  <a:pt x="2374996" y="3060000"/>
                  <a:pt x="1530000" y="3060000"/>
                </a:cubicBezTo>
                <a:cubicBezTo>
                  <a:pt x="685004" y="3060000"/>
                  <a:pt x="0" y="2374996"/>
                  <a:pt x="0" y="1530000"/>
                </a:cubicBezTo>
                <a:cubicBezTo>
                  <a:pt x="0" y="685004"/>
                  <a:pt x="685004" y="0"/>
                  <a:pt x="153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E433F0A-819B-425E-A655-D797AE424B20}"/>
              </a:ext>
            </a:extLst>
          </p:cNvPr>
          <p:cNvSpPr/>
          <p:nvPr userDrawn="1"/>
        </p:nvSpPr>
        <p:spPr>
          <a:xfrm flipH="1">
            <a:off x="0" y="0"/>
            <a:ext cx="5524500" cy="6858000"/>
          </a:xfrm>
          <a:custGeom>
            <a:avLst/>
            <a:gdLst>
              <a:gd name="connsiteX0" fmla="*/ 1281132 w 5524500"/>
              <a:gd name="connsiteY0" fmla="*/ 0 h 6858000"/>
              <a:gd name="connsiteX1" fmla="*/ 5524500 w 5524500"/>
              <a:gd name="connsiteY1" fmla="*/ 0 h 6858000"/>
              <a:gd name="connsiteX2" fmla="*/ 4598117 w 5524500"/>
              <a:gd name="connsiteY2" fmla="*/ 4959000 h 6858000"/>
              <a:gd name="connsiteX3" fmla="*/ 4591360 w 5524500"/>
              <a:gd name="connsiteY3" fmla="*/ 4959000 h 6858000"/>
              <a:gd name="connsiteX4" fmla="*/ 4477379 w 5524500"/>
              <a:gd name="connsiteY4" fmla="*/ 5588000 h 6858000"/>
              <a:gd name="connsiteX5" fmla="*/ 4229102 w 5524500"/>
              <a:gd name="connsiteY5" fmla="*/ 5588000 h 6858000"/>
              <a:gd name="connsiteX6" fmla="*/ 4133850 w 5524500"/>
              <a:gd name="connsiteY6" fmla="*/ 5683252 h 6858000"/>
              <a:gd name="connsiteX7" fmla="*/ 4133850 w 5524500"/>
              <a:gd name="connsiteY7" fmla="*/ 5759448 h 6858000"/>
              <a:gd name="connsiteX8" fmla="*/ 4229102 w 5524500"/>
              <a:gd name="connsiteY8" fmla="*/ 5854700 h 6858000"/>
              <a:gd name="connsiteX9" fmla="*/ 4429050 w 5524500"/>
              <a:gd name="connsiteY9" fmla="*/ 5854700 h 6858000"/>
              <a:gd name="connsiteX10" fmla="*/ 4401434 w 5524500"/>
              <a:gd name="connsiteY10" fmla="*/ 6007100 h 6858000"/>
              <a:gd name="connsiteX11" fmla="*/ 4235906 w 5524500"/>
              <a:gd name="connsiteY11" fmla="*/ 6007100 h 6858000"/>
              <a:gd name="connsiteX12" fmla="*/ 4133850 w 5524500"/>
              <a:gd name="connsiteY12" fmla="*/ 6109156 h 6858000"/>
              <a:gd name="connsiteX13" fmla="*/ 4133850 w 5524500"/>
              <a:gd name="connsiteY13" fmla="*/ 6190794 h 6858000"/>
              <a:gd name="connsiteX14" fmla="*/ 4235906 w 5524500"/>
              <a:gd name="connsiteY14" fmla="*/ 6292850 h 6858000"/>
              <a:gd name="connsiteX15" fmla="*/ 4348943 w 5524500"/>
              <a:gd name="connsiteY15" fmla="*/ 6292850 h 6858000"/>
              <a:gd name="connsiteX16" fmla="*/ 4320473 w 5524500"/>
              <a:gd name="connsiteY16" fmla="*/ 6445250 h 6858000"/>
              <a:gd name="connsiteX17" fmla="*/ 4254956 w 5524500"/>
              <a:gd name="connsiteY17" fmla="*/ 6445250 h 6858000"/>
              <a:gd name="connsiteX18" fmla="*/ 4152900 w 5524500"/>
              <a:gd name="connsiteY18" fmla="*/ 6547306 h 6858000"/>
              <a:gd name="connsiteX19" fmla="*/ 4152900 w 5524500"/>
              <a:gd name="connsiteY19" fmla="*/ 6628944 h 6858000"/>
              <a:gd name="connsiteX20" fmla="*/ 4254956 w 5524500"/>
              <a:gd name="connsiteY20" fmla="*/ 6731000 h 6858000"/>
              <a:gd name="connsiteX21" fmla="*/ 4267092 w 5524500"/>
              <a:gd name="connsiteY21" fmla="*/ 6731000 h 6858000"/>
              <a:gd name="connsiteX22" fmla="*/ 4243368 w 5524500"/>
              <a:gd name="connsiteY22" fmla="*/ 6858000 h 6858000"/>
              <a:gd name="connsiteX23" fmla="*/ 0 w 5524500"/>
              <a:gd name="connsiteY23" fmla="*/ 6858000 h 6858000"/>
              <a:gd name="connsiteX24" fmla="*/ 1014230 w 5524500"/>
              <a:gd name="connsiteY24" fmla="*/ 1428750 h 6858000"/>
              <a:gd name="connsiteX25" fmla="*/ 2945944 w 5524500"/>
              <a:gd name="connsiteY25" fmla="*/ 1428750 h 6858000"/>
              <a:gd name="connsiteX26" fmla="*/ 3048000 w 5524500"/>
              <a:gd name="connsiteY26" fmla="*/ 1326694 h 6858000"/>
              <a:gd name="connsiteX27" fmla="*/ 3048000 w 5524500"/>
              <a:gd name="connsiteY27" fmla="*/ 1245056 h 6858000"/>
              <a:gd name="connsiteX28" fmla="*/ 2945944 w 5524500"/>
              <a:gd name="connsiteY28" fmla="*/ 1143000 h 6858000"/>
              <a:gd name="connsiteX29" fmla="*/ 1067610 w 5524500"/>
              <a:gd name="connsiteY29" fmla="*/ 1143000 h 6858000"/>
              <a:gd name="connsiteX30" fmla="*/ 1096080 w 5524500"/>
              <a:gd name="connsiteY30" fmla="*/ 990600 h 6858000"/>
              <a:gd name="connsiteX31" fmla="*/ 2641144 w 5524500"/>
              <a:gd name="connsiteY31" fmla="*/ 990600 h 6858000"/>
              <a:gd name="connsiteX32" fmla="*/ 2743200 w 5524500"/>
              <a:gd name="connsiteY32" fmla="*/ 888544 h 6858000"/>
              <a:gd name="connsiteX33" fmla="*/ 2743200 w 5524500"/>
              <a:gd name="connsiteY33" fmla="*/ 806906 h 6858000"/>
              <a:gd name="connsiteX34" fmla="*/ 2641144 w 5524500"/>
              <a:gd name="connsiteY34" fmla="*/ 704850 h 6858000"/>
              <a:gd name="connsiteX35" fmla="*/ 1149460 w 5524500"/>
              <a:gd name="connsiteY35" fmla="*/ 704850 h 6858000"/>
              <a:gd name="connsiteX36" fmla="*/ 1177930 w 5524500"/>
              <a:gd name="connsiteY36" fmla="*/ 552450 h 6858000"/>
              <a:gd name="connsiteX37" fmla="*/ 2352673 w 5524500"/>
              <a:gd name="connsiteY37" fmla="*/ 552450 h 6858000"/>
              <a:gd name="connsiteX38" fmla="*/ 2447925 w 5524500"/>
              <a:gd name="connsiteY38" fmla="*/ 457198 h 6858000"/>
              <a:gd name="connsiteX39" fmla="*/ 2447925 w 5524500"/>
              <a:gd name="connsiteY39" fmla="*/ 381002 h 6858000"/>
              <a:gd name="connsiteX40" fmla="*/ 2352673 w 5524500"/>
              <a:gd name="connsiteY40" fmla="*/ 285750 h 6858000"/>
              <a:gd name="connsiteX41" fmla="*/ 1227752 w 5524500"/>
              <a:gd name="connsiteY41" fmla="*/ 285750 h 6858000"/>
              <a:gd name="connsiteX42" fmla="*/ 1281132 w 5524500"/>
              <a:gd name="connsiteY42" fmla="*/ 0 h 6858000"/>
              <a:gd name="connsiteX43" fmla="*/ 2762250 w 5524500"/>
              <a:gd name="connsiteY43" fmla="*/ 1899000 h 6858000"/>
              <a:gd name="connsiteX44" fmla="*/ 1232250 w 5524500"/>
              <a:gd name="connsiteY44" fmla="*/ 3429000 h 6858000"/>
              <a:gd name="connsiteX45" fmla="*/ 2762250 w 5524500"/>
              <a:gd name="connsiteY45" fmla="*/ 4959000 h 6858000"/>
              <a:gd name="connsiteX46" fmla="*/ 4292250 w 5524500"/>
              <a:gd name="connsiteY46" fmla="*/ 3429000 h 6858000"/>
              <a:gd name="connsiteX47" fmla="*/ 2762250 w 5524500"/>
              <a:gd name="connsiteY47" fmla="*/ 189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524500" h="6858000">
                <a:moveTo>
                  <a:pt x="1281132" y="0"/>
                </a:moveTo>
                <a:lnTo>
                  <a:pt x="5524500" y="0"/>
                </a:lnTo>
                <a:lnTo>
                  <a:pt x="4598117" y="4959000"/>
                </a:lnTo>
                <a:lnTo>
                  <a:pt x="4591360" y="4959000"/>
                </a:lnTo>
                <a:lnTo>
                  <a:pt x="4477379" y="5588000"/>
                </a:lnTo>
                <a:lnTo>
                  <a:pt x="4229102" y="5588000"/>
                </a:lnTo>
                <a:cubicBezTo>
                  <a:pt x="4176496" y="5588000"/>
                  <a:pt x="4133850" y="5630646"/>
                  <a:pt x="4133850" y="5683252"/>
                </a:cubicBezTo>
                <a:lnTo>
                  <a:pt x="4133850" y="5759448"/>
                </a:lnTo>
                <a:cubicBezTo>
                  <a:pt x="4133850" y="5812054"/>
                  <a:pt x="4176496" y="5854700"/>
                  <a:pt x="4229102" y="5854700"/>
                </a:cubicBezTo>
                <a:lnTo>
                  <a:pt x="4429050" y="5854700"/>
                </a:lnTo>
                <a:lnTo>
                  <a:pt x="4401434" y="6007100"/>
                </a:lnTo>
                <a:lnTo>
                  <a:pt x="4235906" y="6007100"/>
                </a:lnTo>
                <a:cubicBezTo>
                  <a:pt x="4179542" y="6007100"/>
                  <a:pt x="4133850" y="6052792"/>
                  <a:pt x="4133850" y="6109156"/>
                </a:cubicBezTo>
                <a:lnTo>
                  <a:pt x="4133850" y="6190794"/>
                </a:lnTo>
                <a:cubicBezTo>
                  <a:pt x="4133850" y="6247158"/>
                  <a:pt x="4179542" y="6292850"/>
                  <a:pt x="4235906" y="6292850"/>
                </a:cubicBezTo>
                <a:lnTo>
                  <a:pt x="4348943" y="6292850"/>
                </a:lnTo>
                <a:lnTo>
                  <a:pt x="4320473" y="6445250"/>
                </a:lnTo>
                <a:lnTo>
                  <a:pt x="4254956" y="6445250"/>
                </a:lnTo>
                <a:cubicBezTo>
                  <a:pt x="4198592" y="6445250"/>
                  <a:pt x="4152900" y="6490942"/>
                  <a:pt x="4152900" y="6547306"/>
                </a:cubicBezTo>
                <a:lnTo>
                  <a:pt x="4152900" y="6628944"/>
                </a:lnTo>
                <a:cubicBezTo>
                  <a:pt x="4152900" y="6685308"/>
                  <a:pt x="4198592" y="6731000"/>
                  <a:pt x="4254956" y="6731000"/>
                </a:cubicBezTo>
                <a:lnTo>
                  <a:pt x="4267092" y="6731000"/>
                </a:lnTo>
                <a:lnTo>
                  <a:pt x="4243368" y="6858000"/>
                </a:lnTo>
                <a:lnTo>
                  <a:pt x="0" y="6858000"/>
                </a:lnTo>
                <a:lnTo>
                  <a:pt x="1014230" y="1428750"/>
                </a:lnTo>
                <a:lnTo>
                  <a:pt x="2945944" y="1428750"/>
                </a:lnTo>
                <a:cubicBezTo>
                  <a:pt x="3002308" y="1428750"/>
                  <a:pt x="3048000" y="1383058"/>
                  <a:pt x="3048000" y="1326694"/>
                </a:cubicBezTo>
                <a:lnTo>
                  <a:pt x="3048000" y="1245056"/>
                </a:lnTo>
                <a:cubicBezTo>
                  <a:pt x="3048000" y="1188692"/>
                  <a:pt x="3002308" y="1143000"/>
                  <a:pt x="2945944" y="1143000"/>
                </a:cubicBezTo>
                <a:lnTo>
                  <a:pt x="1067610" y="1143000"/>
                </a:lnTo>
                <a:lnTo>
                  <a:pt x="1096080" y="990600"/>
                </a:lnTo>
                <a:lnTo>
                  <a:pt x="2641144" y="990600"/>
                </a:lnTo>
                <a:cubicBezTo>
                  <a:pt x="2697508" y="990600"/>
                  <a:pt x="2743200" y="944908"/>
                  <a:pt x="2743200" y="888544"/>
                </a:cubicBezTo>
                <a:lnTo>
                  <a:pt x="2743200" y="806906"/>
                </a:lnTo>
                <a:cubicBezTo>
                  <a:pt x="2743200" y="750542"/>
                  <a:pt x="2697508" y="704850"/>
                  <a:pt x="2641144" y="704850"/>
                </a:cubicBezTo>
                <a:lnTo>
                  <a:pt x="1149460" y="704850"/>
                </a:lnTo>
                <a:lnTo>
                  <a:pt x="1177930" y="552450"/>
                </a:lnTo>
                <a:lnTo>
                  <a:pt x="2352673" y="552450"/>
                </a:lnTo>
                <a:cubicBezTo>
                  <a:pt x="2405279" y="552450"/>
                  <a:pt x="2447925" y="509804"/>
                  <a:pt x="2447925" y="457198"/>
                </a:cubicBezTo>
                <a:lnTo>
                  <a:pt x="2447925" y="381002"/>
                </a:lnTo>
                <a:cubicBezTo>
                  <a:pt x="2447925" y="328396"/>
                  <a:pt x="2405279" y="285750"/>
                  <a:pt x="2352673" y="285750"/>
                </a:cubicBezTo>
                <a:lnTo>
                  <a:pt x="1227752" y="285750"/>
                </a:lnTo>
                <a:lnTo>
                  <a:pt x="1281132" y="0"/>
                </a:lnTo>
                <a:close/>
                <a:moveTo>
                  <a:pt x="2762250" y="1899000"/>
                </a:moveTo>
                <a:cubicBezTo>
                  <a:pt x="1917254" y="1899000"/>
                  <a:pt x="1232250" y="2584005"/>
                  <a:pt x="1232250" y="3429000"/>
                </a:cubicBezTo>
                <a:cubicBezTo>
                  <a:pt x="1232250" y="4273996"/>
                  <a:pt x="1917254" y="4959000"/>
                  <a:pt x="2762250" y="4959000"/>
                </a:cubicBezTo>
                <a:cubicBezTo>
                  <a:pt x="3607246" y="4959000"/>
                  <a:pt x="4292250" y="4273996"/>
                  <a:pt x="4292250" y="3429000"/>
                </a:cubicBezTo>
                <a:cubicBezTo>
                  <a:pt x="4292250" y="2584005"/>
                  <a:pt x="3607246" y="1899000"/>
                  <a:pt x="2762250" y="1899000"/>
                </a:cubicBezTo>
                <a:close/>
              </a:path>
            </a:pathLst>
          </a:custGeom>
          <a:solidFill>
            <a:srgbClr val="2C3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46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C7E463-890C-4AE4-B345-B39313A70303}"/>
              </a:ext>
            </a:extLst>
          </p:cNvPr>
          <p:cNvGrpSpPr/>
          <p:nvPr userDrawn="1"/>
        </p:nvGrpSpPr>
        <p:grpSpPr>
          <a:xfrm>
            <a:off x="-25450" y="-6078"/>
            <a:ext cx="7005369" cy="6874975"/>
            <a:chOff x="-25450" y="-6078"/>
            <a:chExt cx="7005369" cy="68749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FE9781-477E-4308-8A2F-E56A5DE5623F}"/>
                </a:ext>
              </a:extLst>
            </p:cNvPr>
            <p:cNvSpPr/>
            <p:nvPr/>
          </p:nvSpPr>
          <p:spPr>
            <a:xfrm>
              <a:off x="0" y="0"/>
              <a:ext cx="6934200" cy="6868897"/>
            </a:xfrm>
            <a:prstGeom prst="rect">
              <a:avLst/>
            </a:prstGeom>
            <a:solidFill>
              <a:srgbClr val="C02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36A160-3AF4-48DF-9CA7-74D03C986663}"/>
                </a:ext>
              </a:extLst>
            </p:cNvPr>
            <p:cNvSpPr/>
            <p:nvPr/>
          </p:nvSpPr>
          <p:spPr>
            <a:xfrm>
              <a:off x="-16542" y="0"/>
              <a:ext cx="6950742" cy="6857999"/>
            </a:xfrm>
            <a:custGeom>
              <a:avLst/>
              <a:gdLst>
                <a:gd name="connsiteX0" fmla="*/ 6950742 w 6950742"/>
                <a:gd name="connsiteY0" fmla="*/ 0 h 6857999"/>
                <a:gd name="connsiteX1" fmla="*/ 3978942 w 6950742"/>
                <a:gd name="connsiteY1" fmla="*/ 3158285 h 6857999"/>
                <a:gd name="connsiteX2" fmla="*/ 3978942 w 6950742"/>
                <a:gd name="connsiteY2" fmla="*/ 6857999 h 6857999"/>
                <a:gd name="connsiteX3" fmla="*/ 3331242 w 6950742"/>
                <a:gd name="connsiteY3" fmla="*/ 6857999 h 6857999"/>
                <a:gd name="connsiteX4" fmla="*/ 3331242 w 6950742"/>
                <a:gd name="connsiteY4" fmla="*/ 3162606 h 6857999"/>
                <a:gd name="connsiteX5" fmla="*/ 0 w 6950742"/>
                <a:gd name="connsiteY5" fmla="*/ 28063 h 6857999"/>
                <a:gd name="connsiteX6" fmla="*/ 459443 w 6950742"/>
                <a:gd name="connsiteY6" fmla="*/ 26207 h 6857999"/>
                <a:gd name="connsiteX7" fmla="*/ 3624583 w 6950742"/>
                <a:gd name="connsiteY7" fmla="*/ 3004456 h 6857999"/>
                <a:gd name="connsiteX8" fmla="*/ 3689518 w 6950742"/>
                <a:gd name="connsiteY8" fmla="*/ 3004456 h 6857999"/>
                <a:gd name="connsiteX9" fmla="*/ 6514916 w 6950742"/>
                <a:gd name="connsiteY9" fmla="*/ 176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0742" h="6857999">
                  <a:moveTo>
                    <a:pt x="6950742" y="0"/>
                  </a:moveTo>
                  <a:lnTo>
                    <a:pt x="3978942" y="3158285"/>
                  </a:lnTo>
                  <a:lnTo>
                    <a:pt x="3978942" y="6857999"/>
                  </a:lnTo>
                  <a:lnTo>
                    <a:pt x="3331242" y="6857999"/>
                  </a:lnTo>
                  <a:lnTo>
                    <a:pt x="3331242" y="3162606"/>
                  </a:lnTo>
                  <a:lnTo>
                    <a:pt x="0" y="28063"/>
                  </a:lnTo>
                  <a:lnTo>
                    <a:pt x="459443" y="26207"/>
                  </a:lnTo>
                  <a:lnTo>
                    <a:pt x="3624583" y="3004456"/>
                  </a:lnTo>
                  <a:lnTo>
                    <a:pt x="3689518" y="3004456"/>
                  </a:lnTo>
                  <a:lnTo>
                    <a:pt x="6514916" y="176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64D4D7-0E42-4D78-8262-20F5F75952BB}"/>
                </a:ext>
              </a:extLst>
            </p:cNvPr>
            <p:cNvSpPr/>
            <p:nvPr/>
          </p:nvSpPr>
          <p:spPr>
            <a:xfrm rot="2610735">
              <a:off x="551664" y="12854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259745-55E3-42DE-A881-70877267E128}"/>
                </a:ext>
              </a:extLst>
            </p:cNvPr>
            <p:cNvSpPr/>
            <p:nvPr/>
          </p:nvSpPr>
          <p:spPr>
            <a:xfrm rot="2610735">
              <a:off x="704064" y="165254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A9B5CB8-D0A3-4C2E-A2FD-1070E4BF3860}"/>
                </a:ext>
              </a:extLst>
            </p:cNvPr>
            <p:cNvSpPr/>
            <p:nvPr/>
          </p:nvSpPr>
          <p:spPr>
            <a:xfrm rot="2610735">
              <a:off x="856464" y="317654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923183-4B26-4D20-8193-73BC32C09D06}"/>
                </a:ext>
              </a:extLst>
            </p:cNvPr>
            <p:cNvSpPr/>
            <p:nvPr/>
          </p:nvSpPr>
          <p:spPr>
            <a:xfrm rot="2610735">
              <a:off x="1019634" y="460981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BAD309-1B15-481B-AA5A-F3420F162AA6}"/>
                </a:ext>
              </a:extLst>
            </p:cNvPr>
            <p:cNvSpPr/>
            <p:nvPr/>
          </p:nvSpPr>
          <p:spPr>
            <a:xfrm rot="2610735">
              <a:off x="1175975" y="599974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EA8208-D704-482E-A747-AD9DA4799ED4}"/>
                </a:ext>
              </a:extLst>
            </p:cNvPr>
            <p:cNvSpPr/>
            <p:nvPr/>
          </p:nvSpPr>
          <p:spPr>
            <a:xfrm rot="2610735">
              <a:off x="1321196" y="738568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B02E7A2-E2C6-4212-A282-C3E37BE8C36F}"/>
                </a:ext>
              </a:extLst>
            </p:cNvPr>
            <p:cNvSpPr/>
            <p:nvPr/>
          </p:nvSpPr>
          <p:spPr>
            <a:xfrm rot="2610735">
              <a:off x="1487564" y="89097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6CCE7F-965F-4B1A-A95E-F38695D4B46A}"/>
                </a:ext>
              </a:extLst>
            </p:cNvPr>
            <p:cNvSpPr/>
            <p:nvPr/>
          </p:nvSpPr>
          <p:spPr>
            <a:xfrm rot="2610735">
              <a:off x="1655655" y="104337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4B7811-6456-4F6B-AAA3-C9FA88A9BDA3}"/>
                </a:ext>
              </a:extLst>
            </p:cNvPr>
            <p:cNvSpPr/>
            <p:nvPr/>
          </p:nvSpPr>
          <p:spPr>
            <a:xfrm rot="2610735">
              <a:off x="1822023" y="119577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06FD6F-96C5-4ACE-8F5D-7C0CAD9FDA3F}"/>
                </a:ext>
              </a:extLst>
            </p:cNvPr>
            <p:cNvSpPr/>
            <p:nvPr/>
          </p:nvSpPr>
          <p:spPr>
            <a:xfrm rot="2610735">
              <a:off x="1982786" y="134817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3F1793-A85C-449C-AE5A-5D10201DE09F}"/>
                </a:ext>
              </a:extLst>
            </p:cNvPr>
            <p:cNvSpPr/>
            <p:nvPr/>
          </p:nvSpPr>
          <p:spPr>
            <a:xfrm rot="2610735">
              <a:off x="2143208" y="1499474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F8597F-4797-4762-A9BC-CD50346079E6}"/>
                </a:ext>
              </a:extLst>
            </p:cNvPr>
            <p:cNvSpPr/>
            <p:nvPr/>
          </p:nvSpPr>
          <p:spPr>
            <a:xfrm rot="2610735">
              <a:off x="2308052" y="1647323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973D3D-E7D7-4C1C-AE76-3B2FD2D3CE84}"/>
                </a:ext>
              </a:extLst>
            </p:cNvPr>
            <p:cNvSpPr/>
            <p:nvPr/>
          </p:nvSpPr>
          <p:spPr>
            <a:xfrm rot="2610735">
              <a:off x="2467267" y="1804651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E83F49-66B8-49D4-9A93-47B36776D5DB}"/>
                </a:ext>
              </a:extLst>
            </p:cNvPr>
            <p:cNvSpPr/>
            <p:nvPr/>
          </p:nvSpPr>
          <p:spPr>
            <a:xfrm rot="2610735">
              <a:off x="2626483" y="196005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72119D-6719-4AB5-AB18-4430AEF4F8F2}"/>
                </a:ext>
              </a:extLst>
            </p:cNvPr>
            <p:cNvSpPr/>
            <p:nvPr/>
          </p:nvSpPr>
          <p:spPr>
            <a:xfrm rot="2610735">
              <a:off x="2805530" y="211545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92BB9A-1516-44AA-871B-A26D54587A15}"/>
                </a:ext>
              </a:extLst>
            </p:cNvPr>
            <p:cNvSpPr/>
            <p:nvPr/>
          </p:nvSpPr>
          <p:spPr>
            <a:xfrm rot="2610735">
              <a:off x="2982183" y="2265741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7105F-1250-4B8F-9F8F-753143EAB2E7}"/>
                </a:ext>
              </a:extLst>
            </p:cNvPr>
            <p:cNvSpPr/>
            <p:nvPr/>
          </p:nvSpPr>
          <p:spPr>
            <a:xfrm rot="2610735">
              <a:off x="3158227" y="2429714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0CD6736-0304-4610-B5E2-A374A1AC650C}"/>
                </a:ext>
              </a:extLst>
            </p:cNvPr>
            <p:cNvSpPr/>
            <p:nvPr/>
          </p:nvSpPr>
          <p:spPr>
            <a:xfrm rot="2610735">
              <a:off x="3326504" y="2583494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1BD1390-09CA-4F3E-99B2-993F3921C6F4}"/>
                </a:ext>
              </a:extLst>
            </p:cNvPr>
            <p:cNvSpPr/>
            <p:nvPr/>
          </p:nvSpPr>
          <p:spPr>
            <a:xfrm rot="2610735">
              <a:off x="3470908" y="2737275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DCE9608-B9DA-4C65-9643-B979063E3852}"/>
                </a:ext>
              </a:extLst>
            </p:cNvPr>
            <p:cNvSpPr/>
            <p:nvPr/>
          </p:nvSpPr>
          <p:spPr>
            <a:xfrm rot="18496122">
              <a:off x="6276995" y="-14224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B8958B8-637C-409E-A152-82F8A4CF6F16}"/>
                </a:ext>
              </a:extLst>
            </p:cNvPr>
            <p:cNvSpPr/>
            <p:nvPr/>
          </p:nvSpPr>
          <p:spPr>
            <a:xfrm rot="18496122">
              <a:off x="6124596" y="151256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0C0F3FF-C2E9-4688-A63C-B070F5F6E897}"/>
                </a:ext>
              </a:extLst>
            </p:cNvPr>
            <p:cNvSpPr/>
            <p:nvPr/>
          </p:nvSpPr>
          <p:spPr>
            <a:xfrm rot="18496122">
              <a:off x="5972197" y="316103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273389-8081-44FE-949E-FD52B0409563}"/>
                </a:ext>
              </a:extLst>
            </p:cNvPr>
            <p:cNvSpPr/>
            <p:nvPr/>
          </p:nvSpPr>
          <p:spPr>
            <a:xfrm rot="18496122">
              <a:off x="5807097" y="48288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34D1D0-D0BC-4438-B13A-2B0EC4554E56}"/>
                </a:ext>
              </a:extLst>
            </p:cNvPr>
            <p:cNvSpPr/>
            <p:nvPr/>
          </p:nvSpPr>
          <p:spPr>
            <a:xfrm rot="18548879">
              <a:off x="5663847" y="643205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9C63C7-24AA-404F-8EA5-63A7FA271F78}"/>
                </a:ext>
              </a:extLst>
            </p:cNvPr>
            <p:cNvSpPr/>
            <p:nvPr/>
          </p:nvSpPr>
          <p:spPr>
            <a:xfrm rot="18496122">
              <a:off x="5505097" y="814117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DCFE8D-C3E6-4BAC-BC14-37BFEAB86BBA}"/>
                </a:ext>
              </a:extLst>
            </p:cNvPr>
            <p:cNvSpPr/>
            <p:nvPr/>
          </p:nvSpPr>
          <p:spPr>
            <a:xfrm rot="18496122">
              <a:off x="5339727" y="979153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68199E-AAEC-4A7B-82F1-D1C82F63A9A3}"/>
                </a:ext>
              </a:extLst>
            </p:cNvPr>
            <p:cNvSpPr/>
            <p:nvPr/>
          </p:nvSpPr>
          <p:spPr>
            <a:xfrm rot="18496122">
              <a:off x="5193246" y="1144189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E5BBCF4-EA65-4FB7-80A2-228AACEA592D}"/>
                </a:ext>
              </a:extLst>
            </p:cNvPr>
            <p:cNvSpPr/>
            <p:nvPr/>
          </p:nvSpPr>
          <p:spPr>
            <a:xfrm rot="18496122">
              <a:off x="5015127" y="1309226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404995-C18E-4DEC-B3C0-EF1CD143BC9D}"/>
                </a:ext>
              </a:extLst>
            </p:cNvPr>
            <p:cNvSpPr/>
            <p:nvPr/>
          </p:nvSpPr>
          <p:spPr>
            <a:xfrm rot="18496122">
              <a:off x="4854364" y="1474263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63E57CA-0A99-4701-977E-14D2A5106712}"/>
                </a:ext>
              </a:extLst>
            </p:cNvPr>
            <p:cNvSpPr/>
            <p:nvPr/>
          </p:nvSpPr>
          <p:spPr>
            <a:xfrm rot="18496122">
              <a:off x="4702016" y="1639298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C8FE78-CF39-4879-AFE3-7BDF460F4128}"/>
                </a:ext>
              </a:extLst>
            </p:cNvPr>
            <p:cNvSpPr/>
            <p:nvPr/>
          </p:nvSpPr>
          <p:spPr>
            <a:xfrm rot="18496122">
              <a:off x="4537361" y="180920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2B89008-7133-4BE5-B276-E0462E658E1B}"/>
                </a:ext>
              </a:extLst>
            </p:cNvPr>
            <p:cNvSpPr/>
            <p:nvPr/>
          </p:nvSpPr>
          <p:spPr>
            <a:xfrm rot="18496122">
              <a:off x="4376940" y="1986027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0AB530-1920-498C-A8AD-6C7CF0E47959}"/>
                </a:ext>
              </a:extLst>
            </p:cNvPr>
            <p:cNvSpPr/>
            <p:nvPr/>
          </p:nvSpPr>
          <p:spPr>
            <a:xfrm rot="18496122">
              <a:off x="4224540" y="2151381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EC74F28-E654-4E4C-9110-29798D950444}"/>
                </a:ext>
              </a:extLst>
            </p:cNvPr>
            <p:cNvSpPr/>
            <p:nvPr/>
          </p:nvSpPr>
          <p:spPr>
            <a:xfrm rot="18496122">
              <a:off x="4062240" y="2328207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E9116E-C991-4B2E-87C9-6B3629022119}"/>
                </a:ext>
              </a:extLst>
            </p:cNvPr>
            <p:cNvSpPr/>
            <p:nvPr/>
          </p:nvSpPr>
          <p:spPr>
            <a:xfrm rot="18496122">
              <a:off x="3899940" y="2498109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37742EC-0B22-400A-B9A9-38FC505485C5}"/>
                </a:ext>
              </a:extLst>
            </p:cNvPr>
            <p:cNvSpPr/>
            <p:nvPr/>
          </p:nvSpPr>
          <p:spPr>
            <a:xfrm rot="18496122">
              <a:off x="3756004" y="2658669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Flowchart: Delay 42">
              <a:extLst>
                <a:ext uri="{FF2B5EF4-FFF2-40B4-BE49-F238E27FC236}">
                  <a16:creationId xmlns:a16="http://schemas.microsoft.com/office/drawing/2014/main" id="{7665158A-DCA7-40E1-B176-517055FB400B}"/>
                </a:ext>
              </a:extLst>
            </p:cNvPr>
            <p:cNvSpPr/>
            <p:nvPr/>
          </p:nvSpPr>
          <p:spPr>
            <a:xfrm rot="16200000">
              <a:off x="3303429" y="2852596"/>
              <a:ext cx="710981" cy="44183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D6B687-D15C-415C-9E41-882084605D54}"/>
                </a:ext>
              </a:extLst>
            </p:cNvPr>
            <p:cNvGrpSpPr/>
            <p:nvPr/>
          </p:nvGrpSpPr>
          <p:grpSpPr>
            <a:xfrm>
              <a:off x="3394864" y="3470649"/>
              <a:ext cx="495280" cy="1672851"/>
              <a:chOff x="4659081" y="3605442"/>
              <a:chExt cx="495280" cy="1672851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11CC64E-7EC5-428B-A256-9680D4282B5F}"/>
                  </a:ext>
                </a:extLst>
              </p:cNvPr>
              <p:cNvGrpSpPr/>
              <p:nvPr/>
            </p:nvGrpSpPr>
            <p:grpSpPr>
              <a:xfrm>
                <a:off x="4659081" y="4010884"/>
                <a:ext cx="495280" cy="461191"/>
                <a:chOff x="4506681" y="4258171"/>
                <a:chExt cx="495280" cy="461191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013FBD4-4CBE-4577-A9A3-075CFEFDCD69}"/>
                    </a:ext>
                  </a:extLst>
                </p:cNvPr>
                <p:cNvSpPr/>
                <p:nvPr/>
              </p:nvSpPr>
              <p:spPr>
                <a:xfrm rot="16200000">
                  <a:off x="4778994" y="418909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D7558F2-0D8B-4D47-8E38-1F90C493EF29}"/>
                    </a:ext>
                  </a:extLst>
                </p:cNvPr>
                <p:cNvSpPr/>
                <p:nvPr/>
              </p:nvSpPr>
              <p:spPr>
                <a:xfrm rot="16200000">
                  <a:off x="4778994" y="439190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B4BA8CC4-C23D-4E79-9260-1F5E03F31066}"/>
                    </a:ext>
                  </a:extLst>
                </p:cNvPr>
                <p:cNvSpPr/>
                <p:nvPr/>
              </p:nvSpPr>
              <p:spPr>
                <a:xfrm rot="5400000">
                  <a:off x="4575758" y="429367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DFF11DF8-510F-46A4-8BD3-8E497EA63C07}"/>
                    </a:ext>
                  </a:extLst>
                </p:cNvPr>
                <p:cNvSpPr/>
                <p:nvPr/>
              </p:nvSpPr>
              <p:spPr>
                <a:xfrm rot="5400000">
                  <a:off x="4575758" y="449639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AF253B4-3E36-41B8-AA05-E3531F1EF9A6}"/>
                  </a:ext>
                </a:extLst>
              </p:cNvPr>
              <p:cNvGrpSpPr/>
              <p:nvPr/>
            </p:nvGrpSpPr>
            <p:grpSpPr>
              <a:xfrm>
                <a:off x="4659081" y="4410571"/>
                <a:ext cx="495280" cy="461191"/>
                <a:chOff x="4506681" y="4258171"/>
                <a:chExt cx="495280" cy="461191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AB48AD6-EDD3-4E7C-BE9D-830E34E10DEF}"/>
                    </a:ext>
                  </a:extLst>
                </p:cNvPr>
                <p:cNvSpPr/>
                <p:nvPr/>
              </p:nvSpPr>
              <p:spPr>
                <a:xfrm rot="16200000">
                  <a:off x="4778994" y="418909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E656526-97A9-47A6-84EB-F1F690A93DF3}"/>
                    </a:ext>
                  </a:extLst>
                </p:cNvPr>
                <p:cNvSpPr/>
                <p:nvPr/>
              </p:nvSpPr>
              <p:spPr>
                <a:xfrm rot="16200000">
                  <a:off x="4778994" y="439190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C3252268-A2FF-480D-AD4C-FA5CDDF2D920}"/>
                    </a:ext>
                  </a:extLst>
                </p:cNvPr>
                <p:cNvSpPr/>
                <p:nvPr/>
              </p:nvSpPr>
              <p:spPr>
                <a:xfrm rot="5400000">
                  <a:off x="4575758" y="429367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CE69324-8DAC-4382-92F8-6C66BA8B7952}"/>
                    </a:ext>
                  </a:extLst>
                </p:cNvPr>
                <p:cNvSpPr/>
                <p:nvPr/>
              </p:nvSpPr>
              <p:spPr>
                <a:xfrm rot="5400000">
                  <a:off x="4575758" y="449639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2FC5B8B-545F-4393-8384-B6980E59B0ED}"/>
                  </a:ext>
                </a:extLst>
              </p:cNvPr>
              <p:cNvGrpSpPr/>
              <p:nvPr/>
            </p:nvGrpSpPr>
            <p:grpSpPr>
              <a:xfrm>
                <a:off x="4659081" y="4817102"/>
                <a:ext cx="495280" cy="461191"/>
                <a:chOff x="4506681" y="4258171"/>
                <a:chExt cx="495280" cy="461191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5D0E30B6-733C-436C-8918-178047B88C01}"/>
                    </a:ext>
                  </a:extLst>
                </p:cNvPr>
                <p:cNvSpPr/>
                <p:nvPr/>
              </p:nvSpPr>
              <p:spPr>
                <a:xfrm rot="16200000">
                  <a:off x="4778994" y="418909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597E3FB6-1F4D-4805-82E8-DD81FD33F7F0}"/>
                    </a:ext>
                  </a:extLst>
                </p:cNvPr>
                <p:cNvSpPr/>
                <p:nvPr/>
              </p:nvSpPr>
              <p:spPr>
                <a:xfrm rot="16200000">
                  <a:off x="4778994" y="439190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1427FE34-7692-4A73-AFFA-D6D698D970DA}"/>
                    </a:ext>
                  </a:extLst>
                </p:cNvPr>
                <p:cNvSpPr/>
                <p:nvPr/>
              </p:nvSpPr>
              <p:spPr>
                <a:xfrm rot="5400000">
                  <a:off x="4575758" y="429367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D4C4687D-7132-44C4-8A9A-80F1A0144925}"/>
                    </a:ext>
                  </a:extLst>
                </p:cNvPr>
                <p:cNvSpPr/>
                <p:nvPr/>
              </p:nvSpPr>
              <p:spPr>
                <a:xfrm rot="5400000">
                  <a:off x="4575758" y="449639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B7AD0EA-3019-4A83-8597-6A476434B6EF}"/>
                  </a:ext>
                </a:extLst>
              </p:cNvPr>
              <p:cNvGrpSpPr/>
              <p:nvPr/>
            </p:nvGrpSpPr>
            <p:grpSpPr>
              <a:xfrm>
                <a:off x="4659081" y="3605442"/>
                <a:ext cx="495280" cy="461191"/>
                <a:chOff x="4506681" y="4258171"/>
                <a:chExt cx="495280" cy="461191"/>
              </a:xfrm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C41218CB-2E43-412B-B692-D85CF67BADD4}"/>
                    </a:ext>
                  </a:extLst>
                </p:cNvPr>
                <p:cNvSpPr/>
                <p:nvPr/>
              </p:nvSpPr>
              <p:spPr>
                <a:xfrm rot="16200000">
                  <a:off x="4778994" y="418909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747CBECB-83FD-48A7-A7AB-359E977A94D3}"/>
                    </a:ext>
                  </a:extLst>
                </p:cNvPr>
                <p:cNvSpPr/>
                <p:nvPr/>
              </p:nvSpPr>
              <p:spPr>
                <a:xfrm rot="16200000">
                  <a:off x="4778994" y="439190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4AE6538-540A-43C1-B503-9A30ED2CA931}"/>
                    </a:ext>
                  </a:extLst>
                </p:cNvPr>
                <p:cNvSpPr/>
                <p:nvPr/>
              </p:nvSpPr>
              <p:spPr>
                <a:xfrm rot="5400000">
                  <a:off x="4575758" y="429367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1F4C8373-B154-4789-84FA-54A9A6090867}"/>
                    </a:ext>
                  </a:extLst>
                </p:cNvPr>
                <p:cNvSpPr/>
                <p:nvPr/>
              </p:nvSpPr>
              <p:spPr>
                <a:xfrm rot="5400000">
                  <a:off x="4575758" y="449639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D554058-0C19-4B63-BE4D-A1B5D941EA06}"/>
                </a:ext>
              </a:extLst>
            </p:cNvPr>
            <p:cNvSpPr/>
            <p:nvPr/>
          </p:nvSpPr>
          <p:spPr>
            <a:xfrm>
              <a:off x="3534260" y="2961941"/>
              <a:ext cx="261932" cy="838982"/>
            </a:xfrm>
            <a:custGeom>
              <a:avLst/>
              <a:gdLst>
                <a:gd name="connsiteX0" fmla="*/ 73788 w 261932"/>
                <a:gd name="connsiteY0" fmla="*/ 458942 h 838982"/>
                <a:gd name="connsiteX1" fmla="*/ 70629 w 261932"/>
                <a:gd name="connsiteY1" fmla="*/ 474347 h 838982"/>
                <a:gd name="connsiteX2" fmla="*/ 65483 w 261932"/>
                <a:gd name="connsiteY2" fmla="*/ 558165 h 838982"/>
                <a:gd name="connsiteX3" fmla="*/ 130966 w 261932"/>
                <a:gd name="connsiteY3" fmla="*/ 773499 h 838982"/>
                <a:gd name="connsiteX4" fmla="*/ 196449 w 261932"/>
                <a:gd name="connsiteY4" fmla="*/ 558165 h 838982"/>
                <a:gd name="connsiteX5" fmla="*/ 191303 w 261932"/>
                <a:gd name="connsiteY5" fmla="*/ 474347 h 838982"/>
                <a:gd name="connsiteX6" fmla="*/ 188144 w 261932"/>
                <a:gd name="connsiteY6" fmla="*/ 458942 h 838982"/>
                <a:gd name="connsiteX7" fmla="*/ 180318 w 261932"/>
                <a:gd name="connsiteY7" fmla="*/ 474970 h 838982"/>
                <a:gd name="connsiteX8" fmla="*/ 81615 w 261932"/>
                <a:gd name="connsiteY8" fmla="*/ 474970 h 838982"/>
                <a:gd name="connsiteX9" fmla="*/ 81615 w 261932"/>
                <a:gd name="connsiteY9" fmla="*/ 0 h 838982"/>
                <a:gd name="connsiteX10" fmla="*/ 180318 w 261932"/>
                <a:gd name="connsiteY10" fmla="*/ 0 h 838982"/>
                <a:gd name="connsiteX11" fmla="*/ 203730 w 261932"/>
                <a:gd name="connsiteY11" fmla="*/ 237485 h 838982"/>
                <a:gd name="connsiteX12" fmla="*/ 201923 w 261932"/>
                <a:gd name="connsiteY12" fmla="*/ 328298 h 838982"/>
                <a:gd name="connsiteX13" fmla="*/ 223573 w 261932"/>
                <a:gd name="connsiteY13" fmla="*/ 359598 h 838982"/>
                <a:gd name="connsiteX14" fmla="*/ 261932 w 261932"/>
                <a:gd name="connsiteY14" fmla="*/ 558165 h 838982"/>
                <a:gd name="connsiteX15" fmla="*/ 130966 w 261932"/>
                <a:gd name="connsiteY15" fmla="*/ 838982 h 838982"/>
                <a:gd name="connsiteX16" fmla="*/ 0 w 261932"/>
                <a:gd name="connsiteY16" fmla="*/ 558165 h 838982"/>
                <a:gd name="connsiteX17" fmla="*/ 38359 w 261932"/>
                <a:gd name="connsiteY17" fmla="*/ 359598 h 838982"/>
                <a:gd name="connsiteX18" fmla="*/ 60010 w 261932"/>
                <a:gd name="connsiteY18" fmla="*/ 328298 h 838982"/>
                <a:gd name="connsiteX19" fmla="*/ 58202 w 261932"/>
                <a:gd name="connsiteY19" fmla="*/ 237485 h 838982"/>
                <a:gd name="connsiteX20" fmla="*/ 81615 w 261932"/>
                <a:gd name="connsiteY20" fmla="*/ 0 h 83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1932" h="838982">
                  <a:moveTo>
                    <a:pt x="73788" y="458942"/>
                  </a:moveTo>
                  <a:lnTo>
                    <a:pt x="70629" y="474347"/>
                  </a:lnTo>
                  <a:cubicBezTo>
                    <a:pt x="67316" y="500110"/>
                    <a:pt x="65483" y="528434"/>
                    <a:pt x="65483" y="558165"/>
                  </a:cubicBezTo>
                  <a:cubicBezTo>
                    <a:pt x="65483" y="677091"/>
                    <a:pt x="94801" y="773499"/>
                    <a:pt x="130966" y="773499"/>
                  </a:cubicBezTo>
                  <a:cubicBezTo>
                    <a:pt x="167131" y="773499"/>
                    <a:pt x="196449" y="677091"/>
                    <a:pt x="196449" y="558165"/>
                  </a:cubicBezTo>
                  <a:cubicBezTo>
                    <a:pt x="196449" y="528434"/>
                    <a:pt x="194617" y="500110"/>
                    <a:pt x="191303" y="474347"/>
                  </a:cubicBezTo>
                  <a:lnTo>
                    <a:pt x="188144" y="458942"/>
                  </a:lnTo>
                  <a:lnTo>
                    <a:pt x="180318" y="474970"/>
                  </a:lnTo>
                  <a:lnTo>
                    <a:pt x="81615" y="474970"/>
                  </a:lnTo>
                  <a:close/>
                  <a:moveTo>
                    <a:pt x="81615" y="0"/>
                  </a:moveTo>
                  <a:lnTo>
                    <a:pt x="180318" y="0"/>
                  </a:lnTo>
                  <a:cubicBezTo>
                    <a:pt x="193247" y="0"/>
                    <a:pt x="203730" y="106319"/>
                    <a:pt x="203730" y="237485"/>
                  </a:cubicBezTo>
                  <a:lnTo>
                    <a:pt x="201923" y="328298"/>
                  </a:lnTo>
                  <a:lnTo>
                    <a:pt x="223573" y="359598"/>
                  </a:lnTo>
                  <a:cubicBezTo>
                    <a:pt x="247273" y="410415"/>
                    <a:pt x="261932" y="480620"/>
                    <a:pt x="261932" y="558165"/>
                  </a:cubicBezTo>
                  <a:cubicBezTo>
                    <a:pt x="261932" y="713256"/>
                    <a:pt x="203297" y="838982"/>
                    <a:pt x="130966" y="838982"/>
                  </a:cubicBezTo>
                  <a:cubicBezTo>
                    <a:pt x="58635" y="838982"/>
                    <a:pt x="0" y="713256"/>
                    <a:pt x="0" y="558165"/>
                  </a:cubicBezTo>
                  <a:cubicBezTo>
                    <a:pt x="0" y="480620"/>
                    <a:pt x="14659" y="410415"/>
                    <a:pt x="38359" y="359598"/>
                  </a:cubicBezTo>
                  <a:lnTo>
                    <a:pt x="60010" y="328298"/>
                  </a:lnTo>
                  <a:lnTo>
                    <a:pt x="58202" y="237485"/>
                  </a:lnTo>
                  <a:cubicBezTo>
                    <a:pt x="58202" y="106319"/>
                    <a:pt x="68686" y="0"/>
                    <a:pt x="8161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352A54A-C225-498C-98DE-C3F5F160F05F}"/>
                </a:ext>
              </a:extLst>
            </p:cNvPr>
            <p:cNvGrpSpPr/>
            <p:nvPr/>
          </p:nvGrpSpPr>
          <p:grpSpPr>
            <a:xfrm>
              <a:off x="3398997" y="5088355"/>
              <a:ext cx="495280" cy="1672851"/>
              <a:chOff x="4659081" y="3605442"/>
              <a:chExt cx="495280" cy="167285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BF1773-D3CB-4140-AB1A-E143DAF0C06A}"/>
                  </a:ext>
                </a:extLst>
              </p:cNvPr>
              <p:cNvGrpSpPr/>
              <p:nvPr/>
            </p:nvGrpSpPr>
            <p:grpSpPr>
              <a:xfrm>
                <a:off x="4659081" y="4010884"/>
                <a:ext cx="495280" cy="461191"/>
                <a:chOff x="4506681" y="4258171"/>
                <a:chExt cx="495280" cy="461191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9E00B22A-55C1-47B2-BEA7-AED47CDBCCEE}"/>
                    </a:ext>
                  </a:extLst>
                </p:cNvPr>
                <p:cNvSpPr/>
                <p:nvPr/>
              </p:nvSpPr>
              <p:spPr>
                <a:xfrm rot="16200000">
                  <a:off x="4778994" y="418909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0614A141-38A7-45EB-989A-532386D5277B}"/>
                    </a:ext>
                  </a:extLst>
                </p:cNvPr>
                <p:cNvSpPr/>
                <p:nvPr/>
              </p:nvSpPr>
              <p:spPr>
                <a:xfrm rot="16200000">
                  <a:off x="4778994" y="439190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C5DE23DF-2E80-48E4-B2FF-AEDE271E3E76}"/>
                    </a:ext>
                  </a:extLst>
                </p:cNvPr>
                <p:cNvSpPr/>
                <p:nvPr/>
              </p:nvSpPr>
              <p:spPr>
                <a:xfrm rot="5400000">
                  <a:off x="4575758" y="429367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06BD11D8-2A55-4310-8A0D-ACD5E81E5B0A}"/>
                    </a:ext>
                  </a:extLst>
                </p:cNvPr>
                <p:cNvSpPr/>
                <p:nvPr/>
              </p:nvSpPr>
              <p:spPr>
                <a:xfrm rot="5400000">
                  <a:off x="4575758" y="449639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A99B8C9-09A1-46BC-B838-542F2BA3DA90}"/>
                  </a:ext>
                </a:extLst>
              </p:cNvPr>
              <p:cNvGrpSpPr/>
              <p:nvPr/>
            </p:nvGrpSpPr>
            <p:grpSpPr>
              <a:xfrm>
                <a:off x="4659081" y="4410571"/>
                <a:ext cx="495280" cy="461191"/>
                <a:chOff x="4506681" y="4258171"/>
                <a:chExt cx="495280" cy="461191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5E42A5D-ACA0-4C98-86D9-96E0D59D324D}"/>
                    </a:ext>
                  </a:extLst>
                </p:cNvPr>
                <p:cNvSpPr/>
                <p:nvPr/>
              </p:nvSpPr>
              <p:spPr>
                <a:xfrm rot="16200000">
                  <a:off x="4778994" y="418909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A0215EFC-B7AF-4134-9463-17417AD0326C}"/>
                    </a:ext>
                  </a:extLst>
                </p:cNvPr>
                <p:cNvSpPr/>
                <p:nvPr/>
              </p:nvSpPr>
              <p:spPr>
                <a:xfrm rot="16200000">
                  <a:off x="4778994" y="439190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A108516F-B3DC-4A39-81FF-DDE0BF3415A2}"/>
                    </a:ext>
                  </a:extLst>
                </p:cNvPr>
                <p:cNvSpPr/>
                <p:nvPr/>
              </p:nvSpPr>
              <p:spPr>
                <a:xfrm rot="5400000">
                  <a:off x="4575758" y="429367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84C06EA9-8821-44AE-B81D-E29006B29E5C}"/>
                    </a:ext>
                  </a:extLst>
                </p:cNvPr>
                <p:cNvSpPr/>
                <p:nvPr/>
              </p:nvSpPr>
              <p:spPr>
                <a:xfrm rot="5400000">
                  <a:off x="4575758" y="449639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A84BD15-C7A7-4D8C-9CA7-837D51B941C4}"/>
                  </a:ext>
                </a:extLst>
              </p:cNvPr>
              <p:cNvGrpSpPr/>
              <p:nvPr/>
            </p:nvGrpSpPr>
            <p:grpSpPr>
              <a:xfrm>
                <a:off x="4659081" y="4817102"/>
                <a:ext cx="495280" cy="461191"/>
                <a:chOff x="4506681" y="4258171"/>
                <a:chExt cx="495280" cy="461191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8D0F0AF-C0F4-4D02-85D7-634DC7CF14CF}"/>
                    </a:ext>
                  </a:extLst>
                </p:cNvPr>
                <p:cNvSpPr/>
                <p:nvPr/>
              </p:nvSpPr>
              <p:spPr>
                <a:xfrm rot="16200000">
                  <a:off x="4778994" y="418909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DD6EAC1-7000-47A6-A8DF-5750E2FFA8FC}"/>
                    </a:ext>
                  </a:extLst>
                </p:cNvPr>
                <p:cNvSpPr/>
                <p:nvPr/>
              </p:nvSpPr>
              <p:spPr>
                <a:xfrm rot="16200000">
                  <a:off x="4778994" y="439190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B09E90-4760-4A9F-A913-1B877941CD13}"/>
                    </a:ext>
                  </a:extLst>
                </p:cNvPr>
                <p:cNvSpPr/>
                <p:nvPr/>
              </p:nvSpPr>
              <p:spPr>
                <a:xfrm rot="5400000">
                  <a:off x="4575758" y="429367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6EE496C6-9519-448B-A701-13FBA815AE8A}"/>
                    </a:ext>
                  </a:extLst>
                </p:cNvPr>
                <p:cNvSpPr/>
                <p:nvPr/>
              </p:nvSpPr>
              <p:spPr>
                <a:xfrm rot="5400000">
                  <a:off x="4575758" y="449639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89C5563-5B1B-44C9-8D96-AF0281E239DA}"/>
                  </a:ext>
                </a:extLst>
              </p:cNvPr>
              <p:cNvGrpSpPr/>
              <p:nvPr/>
            </p:nvGrpSpPr>
            <p:grpSpPr>
              <a:xfrm>
                <a:off x="4659081" y="3605442"/>
                <a:ext cx="495280" cy="461191"/>
                <a:chOff x="4506681" y="4258171"/>
                <a:chExt cx="495280" cy="461191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F953D67-A3E4-4021-A7C4-845DCC875EDC}"/>
                    </a:ext>
                  </a:extLst>
                </p:cNvPr>
                <p:cNvSpPr/>
                <p:nvPr/>
              </p:nvSpPr>
              <p:spPr>
                <a:xfrm rot="16200000">
                  <a:off x="4778994" y="418909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3A3414CF-9191-4BBD-9AA7-83AA69FDB103}"/>
                    </a:ext>
                  </a:extLst>
                </p:cNvPr>
                <p:cNvSpPr/>
                <p:nvPr/>
              </p:nvSpPr>
              <p:spPr>
                <a:xfrm rot="16200000">
                  <a:off x="4778994" y="439190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A6EE3B2-94D8-49F6-ADD7-1A79FEFB1635}"/>
                    </a:ext>
                  </a:extLst>
                </p:cNvPr>
                <p:cNvSpPr/>
                <p:nvPr/>
              </p:nvSpPr>
              <p:spPr>
                <a:xfrm rot="5400000">
                  <a:off x="4575758" y="4293674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EEF9A32C-7B00-4C68-AA59-CFC7C728A7D2}"/>
                    </a:ext>
                  </a:extLst>
                </p:cNvPr>
                <p:cNvSpPr/>
                <p:nvPr/>
              </p:nvSpPr>
              <p:spPr>
                <a:xfrm rot="5400000">
                  <a:off x="4575758" y="4496395"/>
                  <a:ext cx="153890" cy="292044"/>
                </a:xfrm>
                <a:custGeom>
                  <a:avLst/>
                  <a:gdLst>
                    <a:gd name="connsiteX0" fmla="*/ 33030 w 189332"/>
                    <a:gd name="connsiteY0" fmla="*/ 0 h 292044"/>
                    <a:gd name="connsiteX1" fmla="*/ 153680 w 189332"/>
                    <a:gd name="connsiteY1" fmla="*/ 0 h 292044"/>
                    <a:gd name="connsiteX2" fmla="*/ 139147 w 189332"/>
                    <a:gd name="connsiteY2" fmla="*/ 91786 h 292044"/>
                    <a:gd name="connsiteX3" fmla="*/ 157085 w 189332"/>
                    <a:gd name="connsiteY3" fmla="*/ 91701 h 292044"/>
                    <a:gd name="connsiteX4" fmla="*/ 188682 w 189332"/>
                    <a:gd name="connsiteY4" fmla="*/ 122999 h 292044"/>
                    <a:gd name="connsiteX5" fmla="*/ 189332 w 189332"/>
                    <a:gd name="connsiteY5" fmla="*/ 259850 h 292044"/>
                    <a:gd name="connsiteX6" fmla="*/ 158034 w 189332"/>
                    <a:gd name="connsiteY6" fmla="*/ 291447 h 292044"/>
                    <a:gd name="connsiteX7" fmla="*/ 32246 w 189332"/>
                    <a:gd name="connsiteY7" fmla="*/ 292044 h 292044"/>
                    <a:gd name="connsiteX8" fmla="*/ 649 w 189332"/>
                    <a:gd name="connsiteY8" fmla="*/ 260746 h 292044"/>
                    <a:gd name="connsiteX9" fmla="*/ 0 w 189332"/>
                    <a:gd name="connsiteY9" fmla="*/ 123895 h 292044"/>
                    <a:gd name="connsiteX10" fmla="*/ 31298 w 189332"/>
                    <a:gd name="connsiteY10" fmla="*/ 92298 h 292044"/>
                    <a:gd name="connsiteX11" fmla="*/ 47632 w 189332"/>
                    <a:gd name="connsiteY11" fmla="*/ 92221 h 29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9332" h="292044">
                      <a:moveTo>
                        <a:pt x="33030" y="0"/>
                      </a:moveTo>
                      <a:lnTo>
                        <a:pt x="153680" y="0"/>
                      </a:lnTo>
                      <a:lnTo>
                        <a:pt x="139147" y="91786"/>
                      </a:lnTo>
                      <a:lnTo>
                        <a:pt x="157085" y="91701"/>
                      </a:lnTo>
                      <a:cubicBezTo>
                        <a:pt x="174453" y="91619"/>
                        <a:pt x="188600" y="105631"/>
                        <a:pt x="188682" y="122999"/>
                      </a:cubicBezTo>
                      <a:lnTo>
                        <a:pt x="189332" y="259850"/>
                      </a:lnTo>
                      <a:cubicBezTo>
                        <a:pt x="189415" y="277218"/>
                        <a:pt x="175402" y="291364"/>
                        <a:pt x="158034" y="291447"/>
                      </a:cubicBezTo>
                      <a:lnTo>
                        <a:pt x="32246" y="292044"/>
                      </a:lnTo>
                      <a:cubicBezTo>
                        <a:pt x="14879" y="292127"/>
                        <a:pt x="732" y="278114"/>
                        <a:pt x="649" y="260746"/>
                      </a:cubicBezTo>
                      <a:lnTo>
                        <a:pt x="0" y="123895"/>
                      </a:lnTo>
                      <a:cubicBezTo>
                        <a:pt x="-83" y="106528"/>
                        <a:pt x="13930" y="92381"/>
                        <a:pt x="31298" y="92298"/>
                      </a:cubicBezTo>
                      <a:lnTo>
                        <a:pt x="47632" y="92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55360BC-533A-41F0-9CC5-8B64275071D6}"/>
                </a:ext>
              </a:extLst>
            </p:cNvPr>
            <p:cNvSpPr/>
            <p:nvPr/>
          </p:nvSpPr>
          <p:spPr>
            <a:xfrm rot="16200000">
              <a:off x="3667176" y="6645930"/>
              <a:ext cx="153890" cy="292044"/>
            </a:xfrm>
            <a:custGeom>
              <a:avLst/>
              <a:gdLst>
                <a:gd name="connsiteX0" fmla="*/ 33030 w 189332"/>
                <a:gd name="connsiteY0" fmla="*/ 0 h 292044"/>
                <a:gd name="connsiteX1" fmla="*/ 153680 w 189332"/>
                <a:gd name="connsiteY1" fmla="*/ 0 h 292044"/>
                <a:gd name="connsiteX2" fmla="*/ 139147 w 189332"/>
                <a:gd name="connsiteY2" fmla="*/ 91786 h 292044"/>
                <a:gd name="connsiteX3" fmla="*/ 157085 w 189332"/>
                <a:gd name="connsiteY3" fmla="*/ 91701 h 292044"/>
                <a:gd name="connsiteX4" fmla="*/ 188682 w 189332"/>
                <a:gd name="connsiteY4" fmla="*/ 122999 h 292044"/>
                <a:gd name="connsiteX5" fmla="*/ 189332 w 189332"/>
                <a:gd name="connsiteY5" fmla="*/ 259850 h 292044"/>
                <a:gd name="connsiteX6" fmla="*/ 158034 w 189332"/>
                <a:gd name="connsiteY6" fmla="*/ 291447 h 292044"/>
                <a:gd name="connsiteX7" fmla="*/ 32246 w 189332"/>
                <a:gd name="connsiteY7" fmla="*/ 292044 h 292044"/>
                <a:gd name="connsiteX8" fmla="*/ 649 w 189332"/>
                <a:gd name="connsiteY8" fmla="*/ 260746 h 292044"/>
                <a:gd name="connsiteX9" fmla="*/ 0 w 189332"/>
                <a:gd name="connsiteY9" fmla="*/ 123895 h 292044"/>
                <a:gd name="connsiteX10" fmla="*/ 31298 w 189332"/>
                <a:gd name="connsiteY10" fmla="*/ 92298 h 292044"/>
                <a:gd name="connsiteX11" fmla="*/ 47632 w 189332"/>
                <a:gd name="connsiteY11" fmla="*/ 92221 h 29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332" h="292044">
                  <a:moveTo>
                    <a:pt x="33030" y="0"/>
                  </a:moveTo>
                  <a:lnTo>
                    <a:pt x="153680" y="0"/>
                  </a:lnTo>
                  <a:lnTo>
                    <a:pt x="139147" y="91786"/>
                  </a:lnTo>
                  <a:lnTo>
                    <a:pt x="157085" y="91701"/>
                  </a:lnTo>
                  <a:cubicBezTo>
                    <a:pt x="174453" y="91619"/>
                    <a:pt x="188600" y="105631"/>
                    <a:pt x="188682" y="122999"/>
                  </a:cubicBezTo>
                  <a:lnTo>
                    <a:pt x="189332" y="259850"/>
                  </a:lnTo>
                  <a:cubicBezTo>
                    <a:pt x="189415" y="277218"/>
                    <a:pt x="175402" y="291364"/>
                    <a:pt x="158034" y="291447"/>
                  </a:cubicBezTo>
                  <a:lnTo>
                    <a:pt x="32246" y="292044"/>
                  </a:lnTo>
                  <a:cubicBezTo>
                    <a:pt x="14879" y="292127"/>
                    <a:pt x="732" y="278114"/>
                    <a:pt x="649" y="260746"/>
                  </a:cubicBezTo>
                  <a:lnTo>
                    <a:pt x="0" y="123895"/>
                  </a:lnTo>
                  <a:cubicBezTo>
                    <a:pt x="-83" y="106528"/>
                    <a:pt x="13930" y="92381"/>
                    <a:pt x="31298" y="92298"/>
                  </a:cubicBezTo>
                  <a:lnTo>
                    <a:pt x="47632" y="922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222C398-2279-4B38-80BA-E0EFDB7454B3}"/>
                </a:ext>
              </a:extLst>
            </p:cNvPr>
            <p:cNvSpPr/>
            <p:nvPr/>
          </p:nvSpPr>
          <p:spPr>
            <a:xfrm>
              <a:off x="4178838" y="3245938"/>
              <a:ext cx="2540000" cy="2652715"/>
            </a:xfrm>
            <a:custGeom>
              <a:avLst/>
              <a:gdLst>
                <a:gd name="connsiteX0" fmla="*/ 49599 w 2540000"/>
                <a:gd name="connsiteY0" fmla="*/ 0 h 2652715"/>
                <a:gd name="connsiteX1" fmla="*/ 2490402 w 2540000"/>
                <a:gd name="connsiteY1" fmla="*/ 0 h 2652715"/>
                <a:gd name="connsiteX2" fmla="*/ 2540000 w 2540000"/>
                <a:gd name="connsiteY2" fmla="*/ 198394 h 2652715"/>
                <a:gd name="connsiteX3" fmla="*/ 2236754 w 2540000"/>
                <a:gd name="connsiteY3" fmla="*/ 198394 h 2652715"/>
                <a:gd name="connsiteX4" fmla="*/ 2236754 w 2540000"/>
                <a:gd name="connsiteY4" fmla="*/ 2171146 h 2652715"/>
                <a:gd name="connsiteX5" fmla="*/ 2204774 w 2540000"/>
                <a:gd name="connsiteY5" fmla="*/ 2203126 h 2652715"/>
                <a:gd name="connsiteX6" fmla="*/ 2186044 w 2540000"/>
                <a:gd name="connsiteY6" fmla="*/ 2203126 h 2652715"/>
                <a:gd name="connsiteX7" fmla="*/ 1265911 w 2540000"/>
                <a:gd name="connsiteY7" fmla="*/ 2652715 h 2652715"/>
                <a:gd name="connsiteX8" fmla="*/ 345778 w 2540000"/>
                <a:gd name="connsiteY8" fmla="*/ 2203126 h 2652715"/>
                <a:gd name="connsiteX9" fmla="*/ 335227 w 2540000"/>
                <a:gd name="connsiteY9" fmla="*/ 2203126 h 2652715"/>
                <a:gd name="connsiteX10" fmla="*/ 312614 w 2540000"/>
                <a:gd name="connsiteY10" fmla="*/ 2193760 h 2652715"/>
                <a:gd name="connsiteX11" fmla="*/ 309063 w 2540000"/>
                <a:gd name="connsiteY11" fmla="*/ 2185187 h 2652715"/>
                <a:gd name="connsiteX12" fmla="*/ 303247 w 2540000"/>
                <a:gd name="connsiteY12" fmla="*/ 2182345 h 2652715"/>
                <a:gd name="connsiteX13" fmla="*/ 307105 w 2540000"/>
                <a:gd name="connsiteY13" fmla="*/ 2180460 h 2652715"/>
                <a:gd name="connsiteX14" fmla="*/ 303247 w 2540000"/>
                <a:gd name="connsiteY14" fmla="*/ 2171146 h 2652715"/>
                <a:gd name="connsiteX15" fmla="*/ 303247 w 2540000"/>
                <a:gd name="connsiteY15" fmla="*/ 198394 h 2652715"/>
                <a:gd name="connsiteX16" fmla="*/ 0 w 2540000"/>
                <a:gd name="connsiteY16" fmla="*/ 198394 h 26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0000" h="2652715">
                  <a:moveTo>
                    <a:pt x="49599" y="0"/>
                  </a:moveTo>
                  <a:lnTo>
                    <a:pt x="2490402" y="0"/>
                  </a:lnTo>
                  <a:lnTo>
                    <a:pt x="2540000" y="198394"/>
                  </a:lnTo>
                  <a:lnTo>
                    <a:pt x="2236754" y="198394"/>
                  </a:lnTo>
                  <a:lnTo>
                    <a:pt x="2236754" y="2171146"/>
                  </a:lnTo>
                  <a:cubicBezTo>
                    <a:pt x="2236754" y="2188808"/>
                    <a:pt x="2222436" y="2203126"/>
                    <a:pt x="2204774" y="2203126"/>
                  </a:cubicBezTo>
                  <a:lnTo>
                    <a:pt x="2186044" y="2203126"/>
                  </a:lnTo>
                  <a:lnTo>
                    <a:pt x="1265911" y="2652715"/>
                  </a:lnTo>
                  <a:lnTo>
                    <a:pt x="345778" y="2203126"/>
                  </a:lnTo>
                  <a:lnTo>
                    <a:pt x="335227" y="2203126"/>
                  </a:lnTo>
                  <a:cubicBezTo>
                    <a:pt x="326396" y="2203126"/>
                    <a:pt x="318401" y="2199547"/>
                    <a:pt x="312614" y="2193760"/>
                  </a:cubicBezTo>
                  <a:lnTo>
                    <a:pt x="309063" y="2185187"/>
                  </a:lnTo>
                  <a:lnTo>
                    <a:pt x="303247" y="2182345"/>
                  </a:lnTo>
                  <a:lnTo>
                    <a:pt x="307105" y="2180460"/>
                  </a:lnTo>
                  <a:lnTo>
                    <a:pt x="303247" y="2171146"/>
                  </a:lnTo>
                  <a:lnTo>
                    <a:pt x="303247" y="198394"/>
                  </a:lnTo>
                  <a:lnTo>
                    <a:pt x="0" y="198394"/>
                  </a:lnTo>
                  <a:close/>
                </a:path>
              </a:pathLst>
            </a:custGeom>
            <a:solidFill>
              <a:srgbClr val="3E3E3E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855EF0-9C68-4070-9B5A-DE811DBEFDA3}"/>
                </a:ext>
              </a:extLst>
            </p:cNvPr>
            <p:cNvSpPr/>
            <p:nvPr/>
          </p:nvSpPr>
          <p:spPr>
            <a:xfrm>
              <a:off x="6934200" y="0"/>
              <a:ext cx="45719" cy="6868897"/>
            </a:xfrm>
            <a:prstGeom prst="rect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A27D1F-14EB-4B5D-B032-558CEBE2A77B}"/>
                </a:ext>
              </a:extLst>
            </p:cNvPr>
            <p:cNvSpPr/>
            <p:nvPr/>
          </p:nvSpPr>
          <p:spPr>
            <a:xfrm>
              <a:off x="-25450" y="-6078"/>
              <a:ext cx="45719" cy="6868897"/>
            </a:xfrm>
            <a:prstGeom prst="rect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02D01D-EA36-4697-8122-629260415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40" y="-6078"/>
            <a:ext cx="6092195" cy="3030249"/>
          </a:xfrm>
          <a:custGeom>
            <a:avLst/>
            <a:gdLst>
              <a:gd name="connsiteX0" fmla="*/ 0 w 6092195"/>
              <a:gd name="connsiteY0" fmla="*/ 0 h 3030249"/>
              <a:gd name="connsiteX1" fmla="*/ 6092195 w 6092195"/>
              <a:gd name="connsiteY1" fmla="*/ 0 h 3030249"/>
              <a:gd name="connsiteX2" fmla="*/ 3205774 w 6092195"/>
              <a:gd name="connsiteY2" fmla="*/ 3030249 h 30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2195" h="3030249">
                <a:moveTo>
                  <a:pt x="0" y="0"/>
                </a:moveTo>
                <a:lnTo>
                  <a:pt x="6092195" y="0"/>
                </a:lnTo>
                <a:lnTo>
                  <a:pt x="3205774" y="30302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28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67232A-57BC-43E6-B4C1-C47DD56C1C8E}"/>
              </a:ext>
            </a:extLst>
          </p:cNvPr>
          <p:cNvGrpSpPr/>
          <p:nvPr userDrawn="1"/>
        </p:nvGrpSpPr>
        <p:grpSpPr>
          <a:xfrm>
            <a:off x="1200150" y="484852"/>
            <a:ext cx="3676650" cy="5987134"/>
            <a:chOff x="1200150" y="356516"/>
            <a:chExt cx="3676650" cy="5987134"/>
          </a:xfrm>
          <a:solidFill>
            <a:srgbClr val="F4D46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B63229-142D-43B6-84F6-B4E477C7EF1D}"/>
                </a:ext>
              </a:extLst>
            </p:cNvPr>
            <p:cNvGrpSpPr/>
            <p:nvPr/>
          </p:nvGrpSpPr>
          <p:grpSpPr>
            <a:xfrm>
              <a:off x="1200150" y="356516"/>
              <a:ext cx="3676650" cy="5987134"/>
              <a:chOff x="1200150" y="356516"/>
              <a:chExt cx="3676650" cy="5987134"/>
            </a:xfrm>
            <a:grpFill/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E6BD025-0191-4EA6-8F76-EE702E3263B0}"/>
                  </a:ext>
                </a:extLst>
              </p:cNvPr>
              <p:cNvSpPr/>
              <p:nvPr/>
            </p:nvSpPr>
            <p:spPr>
              <a:xfrm>
                <a:off x="1200150" y="552450"/>
                <a:ext cx="3676650" cy="5791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EC78333-1A54-4926-98D7-3A4BCAF42736}"/>
                  </a:ext>
                </a:extLst>
              </p:cNvPr>
              <p:cNvSpPr/>
              <p:nvPr/>
            </p:nvSpPr>
            <p:spPr>
              <a:xfrm>
                <a:off x="1200150" y="356516"/>
                <a:ext cx="3676650" cy="5791200"/>
              </a:xfrm>
              <a:prstGeom prst="round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EC0C44E6-324A-4722-A6CE-2223A9448840}"/>
                </a:ext>
              </a:extLst>
            </p:cNvPr>
            <p:cNvSpPr/>
            <p:nvPr/>
          </p:nvSpPr>
          <p:spPr>
            <a:xfrm>
              <a:off x="2633662" y="622544"/>
              <a:ext cx="809625" cy="104775"/>
            </a:xfrm>
            <a:prstGeom prst="flowChartTerminator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357DE52-218C-4724-9003-2ACD6F681C43}"/>
                </a:ext>
              </a:extLst>
            </p:cNvPr>
            <p:cNvSpPr/>
            <p:nvPr/>
          </p:nvSpPr>
          <p:spPr>
            <a:xfrm>
              <a:off x="3696674" y="584931"/>
              <a:ext cx="180000" cy="180000"/>
            </a:xfrm>
            <a:prstGeom prst="flowChartConnector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C6280AC-EAF4-4783-B5BF-C94610E15015}"/>
                </a:ext>
              </a:extLst>
            </p:cNvPr>
            <p:cNvSpPr/>
            <p:nvPr/>
          </p:nvSpPr>
          <p:spPr>
            <a:xfrm>
              <a:off x="4021648" y="638931"/>
              <a:ext cx="72000" cy="72000"/>
            </a:xfrm>
            <a:prstGeom prst="flowChartConnector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81460201-2369-43AA-8A26-B24C2AB4F64C}"/>
                </a:ext>
              </a:extLst>
            </p:cNvPr>
            <p:cNvSpPr/>
            <p:nvPr/>
          </p:nvSpPr>
          <p:spPr>
            <a:xfrm>
              <a:off x="2583655" y="5776241"/>
              <a:ext cx="909638" cy="228600"/>
            </a:xfrm>
            <a:prstGeom prst="flowChartTerminator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Arrow: Circular 9">
              <a:extLst>
                <a:ext uri="{FF2B5EF4-FFF2-40B4-BE49-F238E27FC236}">
                  <a16:creationId xmlns:a16="http://schemas.microsoft.com/office/drawing/2014/main" id="{C5DA32F1-A5EA-4990-8E7C-06738E37E59C}"/>
                </a:ext>
              </a:extLst>
            </p:cNvPr>
            <p:cNvSpPr/>
            <p:nvPr/>
          </p:nvSpPr>
          <p:spPr>
            <a:xfrm rot="16200000" flipV="1">
              <a:off x="1644253" y="5573836"/>
              <a:ext cx="335756" cy="633412"/>
            </a:xfrm>
            <a:prstGeom prst="circularArrow">
              <a:avLst>
                <a:gd name="adj1" fmla="val 4968"/>
                <a:gd name="adj2" fmla="val 1101387"/>
                <a:gd name="adj3" fmla="val 20452541"/>
                <a:gd name="adj4" fmla="val 10723919"/>
                <a:gd name="adj5" fmla="val 643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6299ECB-5A49-4449-B34D-AAA6404B850D}"/>
                </a:ext>
              </a:extLst>
            </p:cNvPr>
            <p:cNvGrpSpPr/>
            <p:nvPr/>
          </p:nvGrpSpPr>
          <p:grpSpPr>
            <a:xfrm>
              <a:off x="3954064" y="5802692"/>
              <a:ext cx="207168" cy="149090"/>
              <a:chOff x="702469" y="5573574"/>
              <a:chExt cx="207168" cy="149090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803DB86-B8C9-46B5-8D3D-A3FBA70915C5}"/>
                  </a:ext>
                </a:extLst>
              </p:cNvPr>
              <p:cNvSpPr/>
              <p:nvPr/>
            </p:nvSpPr>
            <p:spPr>
              <a:xfrm>
                <a:off x="733425" y="5573574"/>
                <a:ext cx="176212" cy="119583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CA76AE-5782-4BAC-A7B1-FFBAE6D9CC7B}"/>
                  </a:ext>
                </a:extLst>
              </p:cNvPr>
              <p:cNvSpPr/>
              <p:nvPr/>
            </p:nvSpPr>
            <p:spPr>
              <a:xfrm>
                <a:off x="702469" y="5603081"/>
                <a:ext cx="176212" cy="119583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2691D9-D373-4755-A93A-4DFEBE03C5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8275" y="999202"/>
            <a:ext cx="3200400" cy="4762500"/>
          </a:xfrm>
          <a:custGeom>
            <a:avLst/>
            <a:gdLst>
              <a:gd name="connsiteX0" fmla="*/ 0 w 3200400"/>
              <a:gd name="connsiteY0" fmla="*/ 0 h 4762500"/>
              <a:gd name="connsiteX1" fmla="*/ 3200400 w 3200400"/>
              <a:gd name="connsiteY1" fmla="*/ 0 h 4762500"/>
              <a:gd name="connsiteX2" fmla="*/ 3200400 w 3200400"/>
              <a:gd name="connsiteY2" fmla="*/ 4762500 h 4762500"/>
              <a:gd name="connsiteX3" fmla="*/ 0 w 320040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4762500">
                <a:moveTo>
                  <a:pt x="0" y="0"/>
                </a:moveTo>
                <a:lnTo>
                  <a:pt x="3200400" y="0"/>
                </a:lnTo>
                <a:lnTo>
                  <a:pt x="3200400" y="4762500"/>
                </a:lnTo>
                <a:lnTo>
                  <a:pt x="0" y="4762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62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F98F20-90A5-4CD1-9905-2F6066EFED93}"/>
              </a:ext>
            </a:extLst>
          </p:cNvPr>
          <p:cNvGrpSpPr/>
          <p:nvPr userDrawn="1"/>
        </p:nvGrpSpPr>
        <p:grpSpPr>
          <a:xfrm>
            <a:off x="4314032" y="1123950"/>
            <a:ext cx="3563937" cy="4914900"/>
            <a:chOff x="4314032" y="1123950"/>
            <a:chExt cx="3563937" cy="49149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13D9556-C5D9-4858-A3B8-001DA06B14C0}"/>
                </a:ext>
              </a:extLst>
            </p:cNvPr>
            <p:cNvSpPr/>
            <p:nvPr userDrawn="1"/>
          </p:nvSpPr>
          <p:spPr>
            <a:xfrm>
              <a:off x="4314032" y="1123950"/>
              <a:ext cx="3563937" cy="4914900"/>
            </a:xfrm>
            <a:prstGeom prst="roundRect">
              <a:avLst>
                <a:gd name="adj" fmla="val 490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9F760A-6B4B-4F9F-972C-D8EBE5C7ED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957888" y="5686424"/>
              <a:ext cx="276225" cy="276225"/>
            </a:xfrm>
            <a:prstGeom prst="rect">
              <a:avLst/>
            </a:prstGeom>
            <a:noFill/>
          </p:spPr>
        </p:pic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891F97-58DA-4DCA-A730-D0D64DACA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3425" y="1409700"/>
            <a:ext cx="3105150" cy="4114800"/>
          </a:xfrm>
          <a:custGeom>
            <a:avLst/>
            <a:gdLst>
              <a:gd name="connsiteX0" fmla="*/ 0 w 3105150"/>
              <a:gd name="connsiteY0" fmla="*/ 0 h 4114800"/>
              <a:gd name="connsiteX1" fmla="*/ 3105150 w 3105150"/>
              <a:gd name="connsiteY1" fmla="*/ 0 h 4114800"/>
              <a:gd name="connsiteX2" fmla="*/ 3105150 w 3105150"/>
              <a:gd name="connsiteY2" fmla="*/ 4114800 h 4114800"/>
              <a:gd name="connsiteX3" fmla="*/ 0 w 310515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5150" h="4114800">
                <a:moveTo>
                  <a:pt x="0" y="0"/>
                </a:moveTo>
                <a:lnTo>
                  <a:pt x="3105150" y="0"/>
                </a:lnTo>
                <a:lnTo>
                  <a:pt x="3105150" y="4114800"/>
                </a:lnTo>
                <a:lnTo>
                  <a:pt x="0" y="4114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545B859-C335-47E0-977C-73C06FCE8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34925"/>
            <a:ext cx="10515600" cy="1325563"/>
          </a:xfrm>
        </p:spPr>
        <p:txBody>
          <a:bodyPr/>
          <a:lstStyle>
            <a:lvl1pPr algn="ctr">
              <a:defRPr>
                <a:latin typeface="Closeness" pitchFamily="2" charset="0"/>
              </a:defRPr>
            </a:lvl1pPr>
          </a:lstStyle>
          <a:p>
            <a:r>
              <a:rPr lang="en-ID" dirty="0"/>
              <a:t>DEFINISI KONSEP</a:t>
            </a:r>
          </a:p>
        </p:txBody>
      </p:sp>
    </p:spTree>
    <p:extLst>
      <p:ext uri="{BB962C8B-B14F-4D97-AF65-F5344CB8AC3E}">
        <p14:creationId xmlns:p14="http://schemas.microsoft.com/office/powerpoint/2010/main" val="34866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DF22B-A2BB-49B9-99B8-C07072619E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9429" y="1973941"/>
            <a:ext cx="3204000" cy="3204000"/>
          </a:xfrm>
          <a:custGeom>
            <a:avLst/>
            <a:gdLst>
              <a:gd name="connsiteX0" fmla="*/ 1602000 w 3204000"/>
              <a:gd name="connsiteY0" fmla="*/ 0 h 3204000"/>
              <a:gd name="connsiteX1" fmla="*/ 3204000 w 3204000"/>
              <a:gd name="connsiteY1" fmla="*/ 1602000 h 3204000"/>
              <a:gd name="connsiteX2" fmla="*/ 1602000 w 3204000"/>
              <a:gd name="connsiteY2" fmla="*/ 3204000 h 3204000"/>
              <a:gd name="connsiteX3" fmla="*/ 0 w 3204000"/>
              <a:gd name="connsiteY3" fmla="*/ 1602000 h 3204000"/>
              <a:gd name="connsiteX4" fmla="*/ 1602000 w 3204000"/>
              <a:gd name="connsiteY4" fmla="*/ 0 h 32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4000" h="3204000">
                <a:moveTo>
                  <a:pt x="1602000" y="0"/>
                </a:moveTo>
                <a:cubicBezTo>
                  <a:pt x="2486760" y="0"/>
                  <a:pt x="3204000" y="717240"/>
                  <a:pt x="3204000" y="1602000"/>
                </a:cubicBezTo>
                <a:cubicBezTo>
                  <a:pt x="3204000" y="2486760"/>
                  <a:pt x="2486760" y="3204000"/>
                  <a:pt x="1602000" y="3204000"/>
                </a:cubicBezTo>
                <a:cubicBezTo>
                  <a:pt x="717240" y="3204000"/>
                  <a:pt x="0" y="2486760"/>
                  <a:pt x="0" y="1602000"/>
                </a:cubicBezTo>
                <a:cubicBezTo>
                  <a:pt x="0" y="717240"/>
                  <a:pt x="717240" y="0"/>
                  <a:pt x="160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8B566E-B8B4-4A9B-8295-D2E68A96D707}"/>
              </a:ext>
            </a:extLst>
          </p:cNvPr>
          <p:cNvGrpSpPr/>
          <p:nvPr userDrawn="1"/>
        </p:nvGrpSpPr>
        <p:grpSpPr>
          <a:xfrm>
            <a:off x="10655380" y="1327"/>
            <a:ext cx="1692571" cy="1174652"/>
            <a:chOff x="10194839" y="0"/>
            <a:chExt cx="2168611" cy="153603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5C6EBE1-34E8-47FA-B1BA-CE3874FBED87}"/>
                </a:ext>
              </a:extLst>
            </p:cNvPr>
            <p:cNvGrpSpPr/>
            <p:nvPr/>
          </p:nvGrpSpPr>
          <p:grpSpPr>
            <a:xfrm>
              <a:off x="10194839" y="0"/>
              <a:ext cx="2168611" cy="1536032"/>
              <a:chOff x="8396288" y="0"/>
              <a:chExt cx="4114800" cy="2848347"/>
            </a:xfrm>
          </p:grpSpPr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8637EE4C-5DED-4CEA-B289-73BC603879A9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197B6A53-5FCA-4D8C-B0F5-F65CD80B402B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1732A5DF-E822-4B94-8693-FE8729418261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8978097-731A-4A65-BF1A-9E2E4DDC5AD4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52A51C4E-2819-4A1D-A5BD-A368EBA71C9D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3A0A29B2-C7C0-489C-9D50-F1BA6F441095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7B562134-A846-4700-9058-90E873F9F65F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1123FC15-AB25-4D6B-AAAD-19FBCB5FC1FD}"/>
                  </a:ext>
                </a:extLst>
              </p:cNvPr>
              <p:cNvSpPr/>
              <p:nvPr/>
            </p:nvSpPr>
            <p:spPr>
              <a:xfrm>
                <a:off x="11406187" y="2019671"/>
                <a:ext cx="1104901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D3BF8478-5ED2-4B90-BAAF-7CFB0A48316E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7513E04A-B53A-4C8C-BB97-21D37A9E0E31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CF4B83B5-D8EC-4C96-BF3E-5E6584D3688E}"/>
                </a:ext>
              </a:extLst>
            </p:cNvPr>
            <p:cNvSpPr/>
            <p:nvPr/>
          </p:nvSpPr>
          <p:spPr>
            <a:xfrm>
              <a:off x="11799867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DC7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E7741F3-A5FD-4CDB-B54F-13AA8B155C59}"/>
                </a:ext>
              </a:extLst>
            </p:cNvPr>
            <p:cNvSpPr/>
            <p:nvPr/>
          </p:nvSpPr>
          <p:spPr>
            <a:xfrm flipH="1">
              <a:off x="11506201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AD1C52-A824-4483-B7BB-E9DF98A94726}"/>
              </a:ext>
            </a:extLst>
          </p:cNvPr>
          <p:cNvSpPr/>
          <p:nvPr userDrawn="1"/>
        </p:nvSpPr>
        <p:spPr>
          <a:xfrm>
            <a:off x="6115050" y="2450670"/>
            <a:ext cx="2008893" cy="3108568"/>
          </a:xfrm>
          <a:custGeom>
            <a:avLst/>
            <a:gdLst>
              <a:gd name="connsiteX0" fmla="*/ 1518656 w 2008893"/>
              <a:gd name="connsiteY0" fmla="*/ 0 h 3108568"/>
              <a:gd name="connsiteX1" fmla="*/ 2008893 w 2008893"/>
              <a:gd name="connsiteY1" fmla="*/ 161700 h 3108568"/>
              <a:gd name="connsiteX2" fmla="*/ 1707368 w 2008893"/>
              <a:gd name="connsiteY2" fmla="*/ 161700 h 3108568"/>
              <a:gd name="connsiteX3" fmla="*/ 1721975 w 2008893"/>
              <a:gd name="connsiteY3" fmla="*/ 185744 h 3108568"/>
              <a:gd name="connsiteX4" fmla="*/ 1960950 w 2008893"/>
              <a:gd name="connsiteY4" fmla="*/ 1129530 h 3108568"/>
              <a:gd name="connsiteX5" fmla="*/ 183394 w 2008893"/>
              <a:gd name="connsiteY5" fmla="*/ 3099307 h 3108568"/>
              <a:gd name="connsiteX6" fmla="*/ 0 w 2008893"/>
              <a:gd name="connsiteY6" fmla="*/ 3108568 h 3108568"/>
              <a:gd name="connsiteX7" fmla="*/ 0 w 2008893"/>
              <a:gd name="connsiteY7" fmla="*/ 2740882 h 3108568"/>
              <a:gd name="connsiteX8" fmla="*/ 145800 w 2008893"/>
              <a:gd name="connsiteY8" fmla="*/ 2733520 h 3108568"/>
              <a:gd name="connsiteX9" fmla="*/ 1593264 w 2008893"/>
              <a:gd name="connsiteY9" fmla="*/ 1129530 h 3108568"/>
              <a:gd name="connsiteX10" fmla="*/ 1317906 w 2008893"/>
              <a:gd name="connsiteY10" fmla="*/ 228070 h 3108568"/>
              <a:gd name="connsiteX11" fmla="*/ 1268276 w 2008893"/>
              <a:gd name="connsiteY11" fmla="*/ 161700 h 3108568"/>
              <a:gd name="connsiteX12" fmla="*/ 1028418 w 2008893"/>
              <a:gd name="connsiteY12" fmla="*/ 161700 h 310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8893" h="3108568">
                <a:moveTo>
                  <a:pt x="1518656" y="0"/>
                </a:moveTo>
                <a:lnTo>
                  <a:pt x="2008893" y="161700"/>
                </a:lnTo>
                <a:lnTo>
                  <a:pt x="1707368" y="161700"/>
                </a:lnTo>
                <a:lnTo>
                  <a:pt x="1721975" y="185744"/>
                </a:lnTo>
                <a:cubicBezTo>
                  <a:pt x="1874380" y="466297"/>
                  <a:pt x="1960950" y="787804"/>
                  <a:pt x="1960950" y="1129530"/>
                </a:cubicBezTo>
                <a:cubicBezTo>
                  <a:pt x="1960950" y="2154709"/>
                  <a:pt x="1181821" y="2997912"/>
                  <a:pt x="183394" y="3099307"/>
                </a:cubicBezTo>
                <a:lnTo>
                  <a:pt x="0" y="3108568"/>
                </a:lnTo>
                <a:lnTo>
                  <a:pt x="0" y="2740882"/>
                </a:lnTo>
                <a:lnTo>
                  <a:pt x="145800" y="2733520"/>
                </a:lnTo>
                <a:cubicBezTo>
                  <a:pt x="958819" y="2650953"/>
                  <a:pt x="1593264" y="1964332"/>
                  <a:pt x="1593264" y="1129530"/>
                </a:cubicBezTo>
                <a:cubicBezTo>
                  <a:pt x="1593264" y="795609"/>
                  <a:pt x="1491753" y="485397"/>
                  <a:pt x="1317906" y="228070"/>
                </a:cubicBezTo>
                <a:lnTo>
                  <a:pt x="1268276" y="161700"/>
                </a:lnTo>
                <a:lnTo>
                  <a:pt x="1028418" y="161700"/>
                </a:lnTo>
                <a:close/>
              </a:path>
            </a:pathLst>
          </a:custGeom>
          <a:solidFill>
            <a:srgbClr val="C02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ACC042B-7270-4D55-B2DF-EDD6702A9DD6}"/>
              </a:ext>
            </a:extLst>
          </p:cNvPr>
          <p:cNvSpPr/>
          <p:nvPr userDrawn="1"/>
        </p:nvSpPr>
        <p:spPr>
          <a:xfrm flipH="1" flipV="1">
            <a:off x="4082570" y="1600200"/>
            <a:ext cx="2064456" cy="3102750"/>
          </a:xfrm>
          <a:custGeom>
            <a:avLst/>
            <a:gdLst>
              <a:gd name="connsiteX0" fmla="*/ 36513 w 2064456"/>
              <a:gd name="connsiteY0" fmla="*/ 3102750 h 3102750"/>
              <a:gd name="connsiteX1" fmla="*/ 0 w 2064456"/>
              <a:gd name="connsiteY1" fmla="*/ 3100906 h 3102750"/>
              <a:gd name="connsiteX2" fmla="*/ 0 w 2064456"/>
              <a:gd name="connsiteY2" fmla="*/ 2733220 h 3102750"/>
              <a:gd name="connsiteX3" fmla="*/ 36513 w 2064456"/>
              <a:gd name="connsiteY3" fmla="*/ 2735064 h 3102750"/>
              <a:gd name="connsiteX4" fmla="*/ 1648827 w 2064456"/>
              <a:gd name="connsiteY4" fmla="*/ 1122750 h 3102750"/>
              <a:gd name="connsiteX5" fmla="*/ 1373469 w 2064456"/>
              <a:gd name="connsiteY5" fmla="*/ 221290 h 3102750"/>
              <a:gd name="connsiteX6" fmla="*/ 1328908 w 2064456"/>
              <a:gd name="connsiteY6" fmla="*/ 161700 h 3102750"/>
              <a:gd name="connsiteX7" fmla="*/ 1083981 w 2064456"/>
              <a:gd name="connsiteY7" fmla="*/ 161700 h 3102750"/>
              <a:gd name="connsiteX8" fmla="*/ 1574219 w 2064456"/>
              <a:gd name="connsiteY8" fmla="*/ 0 h 3102750"/>
              <a:gd name="connsiteX9" fmla="*/ 2064456 w 2064456"/>
              <a:gd name="connsiteY9" fmla="*/ 161700 h 3102750"/>
              <a:gd name="connsiteX10" fmla="*/ 1767050 w 2064456"/>
              <a:gd name="connsiteY10" fmla="*/ 161700 h 3102750"/>
              <a:gd name="connsiteX11" fmla="*/ 1777538 w 2064456"/>
              <a:gd name="connsiteY11" fmla="*/ 178964 h 3102750"/>
              <a:gd name="connsiteX12" fmla="*/ 2016513 w 2064456"/>
              <a:gd name="connsiteY12" fmla="*/ 1122750 h 3102750"/>
              <a:gd name="connsiteX13" fmla="*/ 36513 w 2064456"/>
              <a:gd name="connsiteY13" fmla="*/ 3102750 h 310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4456" h="3102750">
                <a:moveTo>
                  <a:pt x="36513" y="3102750"/>
                </a:moveTo>
                <a:lnTo>
                  <a:pt x="0" y="3100906"/>
                </a:lnTo>
                <a:lnTo>
                  <a:pt x="0" y="2733220"/>
                </a:lnTo>
                <a:lnTo>
                  <a:pt x="36513" y="2735064"/>
                </a:lnTo>
                <a:cubicBezTo>
                  <a:pt x="926969" y="2735064"/>
                  <a:pt x="1648827" y="2013206"/>
                  <a:pt x="1648827" y="1122750"/>
                </a:cubicBezTo>
                <a:cubicBezTo>
                  <a:pt x="1648827" y="788829"/>
                  <a:pt x="1547315" y="478617"/>
                  <a:pt x="1373469" y="221290"/>
                </a:cubicBezTo>
                <a:lnTo>
                  <a:pt x="1328908" y="161700"/>
                </a:lnTo>
                <a:lnTo>
                  <a:pt x="1083981" y="161700"/>
                </a:lnTo>
                <a:lnTo>
                  <a:pt x="1574219" y="0"/>
                </a:lnTo>
                <a:lnTo>
                  <a:pt x="2064456" y="161700"/>
                </a:lnTo>
                <a:lnTo>
                  <a:pt x="1767050" y="161700"/>
                </a:lnTo>
                <a:lnTo>
                  <a:pt x="1777538" y="178964"/>
                </a:lnTo>
                <a:cubicBezTo>
                  <a:pt x="1929943" y="459517"/>
                  <a:pt x="2016513" y="781024"/>
                  <a:pt x="2016513" y="1122750"/>
                </a:cubicBezTo>
                <a:cubicBezTo>
                  <a:pt x="2016513" y="2216274"/>
                  <a:pt x="1130037" y="3102750"/>
                  <a:pt x="36513" y="3102750"/>
                </a:cubicBezTo>
                <a:close/>
              </a:path>
            </a:pathLst>
          </a:custGeom>
          <a:solidFill>
            <a:srgbClr val="95B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36A26-5EB4-41E8-9F12-98F63E46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0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46BB64D-5353-4972-BC0D-F0CAFF3F0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179" y="1828800"/>
            <a:ext cx="3633871" cy="3730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48AC46A9-8745-47DD-9B84-41438D161A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0900" y="1828800"/>
            <a:ext cx="3633871" cy="3730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 animBg="1"/>
      <p:bldP spid="33" grpId="0" animBg="1"/>
      <p:bldP spid="2" grpId="0"/>
      <p:bldP spid="3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B9FBA9-FB84-414C-9520-4A632475F8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6000" y="2079000"/>
            <a:ext cx="2700000" cy="2700000"/>
          </a:xfrm>
          <a:custGeom>
            <a:avLst/>
            <a:gdLst>
              <a:gd name="connsiteX0" fmla="*/ 1350000 w 2700000"/>
              <a:gd name="connsiteY0" fmla="*/ 0 h 2700000"/>
              <a:gd name="connsiteX1" fmla="*/ 2700000 w 2700000"/>
              <a:gd name="connsiteY1" fmla="*/ 1350000 h 2700000"/>
              <a:gd name="connsiteX2" fmla="*/ 1350000 w 2700000"/>
              <a:gd name="connsiteY2" fmla="*/ 2700000 h 2700000"/>
              <a:gd name="connsiteX3" fmla="*/ 0 w 2700000"/>
              <a:gd name="connsiteY3" fmla="*/ 1350000 h 2700000"/>
              <a:gd name="connsiteX4" fmla="*/ 1350000 w 2700000"/>
              <a:gd name="connsiteY4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000" h="2700000">
                <a:moveTo>
                  <a:pt x="1350000" y="0"/>
                </a:moveTo>
                <a:cubicBezTo>
                  <a:pt x="2095584" y="0"/>
                  <a:pt x="2700000" y="604416"/>
                  <a:pt x="2700000" y="1350000"/>
                </a:cubicBez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B610-6CFB-4520-AB78-FCE1D36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F3B9F-8A04-4FC7-97DA-4619E74226D4}"/>
              </a:ext>
            </a:extLst>
          </p:cNvPr>
          <p:cNvGrpSpPr/>
          <p:nvPr userDrawn="1"/>
        </p:nvGrpSpPr>
        <p:grpSpPr>
          <a:xfrm>
            <a:off x="10194839" y="0"/>
            <a:ext cx="2168611" cy="1536032"/>
            <a:chOff x="10194839" y="0"/>
            <a:chExt cx="2168611" cy="15360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072D833-3D3E-4148-AD9D-63DDFE83F0C7}"/>
                </a:ext>
              </a:extLst>
            </p:cNvPr>
            <p:cNvGrpSpPr/>
            <p:nvPr/>
          </p:nvGrpSpPr>
          <p:grpSpPr>
            <a:xfrm>
              <a:off x="10194839" y="0"/>
              <a:ext cx="2168611" cy="1536032"/>
              <a:chOff x="8396288" y="0"/>
              <a:chExt cx="4114800" cy="2848347"/>
            </a:xfrm>
          </p:grpSpPr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E0BBB52-95D3-4657-BA7D-8196C35FC958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DCAE3EDB-4ED1-4FB4-9769-B52BB2415D85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9F767010-AD30-46B3-9A45-9E70D4848893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A7B8AE63-714A-40C2-9455-95A06B94559D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5D004198-6AE3-4E5F-99AD-6D1B5A66CBFD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38C45685-E6E2-4F90-AADE-67DFC7B8F237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8F993C0D-BB7E-433C-B755-62054023A8F1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6B226800-FBBD-4F7E-A14B-CC36A9245CC2}"/>
                  </a:ext>
                </a:extLst>
              </p:cNvPr>
              <p:cNvSpPr/>
              <p:nvPr/>
            </p:nvSpPr>
            <p:spPr>
              <a:xfrm>
                <a:off x="11406187" y="2019671"/>
                <a:ext cx="1104901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48B04DC8-FD36-41E4-8C66-A0D661250CC3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2C22DE3D-B47C-4583-81CD-4438B2426CFD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9E32C1E7-C1CE-4957-A265-CBBAC4F5888D}"/>
                </a:ext>
              </a:extLst>
            </p:cNvPr>
            <p:cNvSpPr/>
            <p:nvPr/>
          </p:nvSpPr>
          <p:spPr>
            <a:xfrm>
              <a:off x="11799867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DC7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ED18E7BA-B0C3-48E6-A0CB-1042D78D8AF8}"/>
                </a:ext>
              </a:extLst>
            </p:cNvPr>
            <p:cNvSpPr/>
            <p:nvPr/>
          </p:nvSpPr>
          <p:spPr>
            <a:xfrm flipH="1">
              <a:off x="11506201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325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DD836B-1B4B-4FE8-9837-2FEEA7C3AF7D}"/>
              </a:ext>
            </a:extLst>
          </p:cNvPr>
          <p:cNvSpPr/>
          <p:nvPr userDrawn="1"/>
        </p:nvSpPr>
        <p:spPr>
          <a:xfrm>
            <a:off x="5107700" y="0"/>
            <a:ext cx="264740" cy="6858000"/>
          </a:xfrm>
          <a:prstGeom prst="rect">
            <a:avLst/>
          </a:prstGeom>
          <a:solidFill>
            <a:srgbClr val="7A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ACBA6-B150-4829-9F77-0BB40A81A6D3}"/>
              </a:ext>
            </a:extLst>
          </p:cNvPr>
          <p:cNvSpPr/>
          <p:nvPr userDrawn="1"/>
        </p:nvSpPr>
        <p:spPr>
          <a:xfrm>
            <a:off x="4772813" y="-1"/>
            <a:ext cx="264740" cy="6858000"/>
          </a:xfrm>
          <a:prstGeom prst="rect">
            <a:avLst/>
          </a:prstGeom>
          <a:solidFill>
            <a:srgbClr val="95B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8AA2B3-F876-4344-B111-256E02C7C836}"/>
              </a:ext>
            </a:extLst>
          </p:cNvPr>
          <p:cNvSpPr/>
          <p:nvPr userDrawn="1"/>
        </p:nvSpPr>
        <p:spPr>
          <a:xfrm>
            <a:off x="4268870" y="-1"/>
            <a:ext cx="431714" cy="6858000"/>
          </a:xfrm>
          <a:prstGeom prst="rect">
            <a:avLst/>
          </a:prstGeom>
          <a:solidFill>
            <a:srgbClr val="C02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1DC43A-9A24-4F02-9814-C21FEA5E24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11" y="-1"/>
            <a:ext cx="4106778" cy="5197642"/>
          </a:xfrm>
          <a:custGeom>
            <a:avLst/>
            <a:gdLst>
              <a:gd name="connsiteX0" fmla="*/ 0 w 4106778"/>
              <a:gd name="connsiteY0" fmla="*/ 0 h 5197642"/>
              <a:gd name="connsiteX1" fmla="*/ 4106778 w 4106778"/>
              <a:gd name="connsiteY1" fmla="*/ 0 h 5197642"/>
              <a:gd name="connsiteX2" fmla="*/ 4106778 w 4106778"/>
              <a:gd name="connsiteY2" fmla="*/ 5197642 h 519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6778" h="5197642">
                <a:moveTo>
                  <a:pt x="0" y="0"/>
                </a:moveTo>
                <a:lnTo>
                  <a:pt x="4106778" y="0"/>
                </a:lnTo>
                <a:lnTo>
                  <a:pt x="4106778" y="5197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5C7BB7-7C1F-44CA-9F51-725AC34FFB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374105" cy="6858000"/>
          </a:xfrm>
          <a:custGeom>
            <a:avLst/>
            <a:gdLst>
              <a:gd name="connsiteX0" fmla="*/ 0 w 5374105"/>
              <a:gd name="connsiteY0" fmla="*/ 0 h 6858000"/>
              <a:gd name="connsiteX1" fmla="*/ 5374105 w 5374105"/>
              <a:gd name="connsiteY1" fmla="*/ 6858000 h 6858000"/>
              <a:gd name="connsiteX2" fmla="*/ 0 w 5374105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4105" h="6858000">
                <a:moveTo>
                  <a:pt x="0" y="0"/>
                </a:moveTo>
                <a:lnTo>
                  <a:pt x="537410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26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2C61-203F-45B7-8D3C-4337B449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2D07B-392B-42BB-A0CD-9D9505C5B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BB05-0EC5-4BEE-8E4D-4F34323B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C387C-FE4E-439F-8D9D-AC753264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9DE3-D8EE-4EFC-989C-100CB7F0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32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566D-8AC8-4831-9AF2-6AD9FA75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67E7F-C5E7-49C6-8776-DD481B73F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1193E-61CE-4B03-BB1D-42A78994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ED84-4B1C-4591-8946-9E3460EC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F83F5-B2E1-4E9B-8447-8BC6D164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30F64-A356-4CB9-842C-FDB45A3A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12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67B855-4C75-4C97-8965-A2E3F49A93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6375"/>
            <a:ext cx="4933950" cy="4781550"/>
          </a:xfrm>
          <a:custGeom>
            <a:avLst/>
            <a:gdLst>
              <a:gd name="connsiteX0" fmla="*/ 0 w 5391150"/>
              <a:gd name="connsiteY0" fmla="*/ 0 h 4781550"/>
              <a:gd name="connsiteX1" fmla="*/ 4029078 w 5391150"/>
              <a:gd name="connsiteY1" fmla="*/ 0 h 4781550"/>
              <a:gd name="connsiteX2" fmla="*/ 5391150 w 5391150"/>
              <a:gd name="connsiteY2" fmla="*/ 2390775 h 4781550"/>
              <a:gd name="connsiteX3" fmla="*/ 4029078 w 5391150"/>
              <a:gd name="connsiteY3" fmla="*/ 4781550 h 4781550"/>
              <a:gd name="connsiteX4" fmla="*/ 0 w 5391150"/>
              <a:gd name="connsiteY4" fmla="*/ 478155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4781550">
                <a:moveTo>
                  <a:pt x="0" y="0"/>
                </a:moveTo>
                <a:lnTo>
                  <a:pt x="4029078" y="0"/>
                </a:lnTo>
                <a:lnTo>
                  <a:pt x="5391150" y="2390775"/>
                </a:lnTo>
                <a:lnTo>
                  <a:pt x="4029078" y="4781550"/>
                </a:lnTo>
                <a:lnTo>
                  <a:pt x="0" y="4781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AC631-9436-4689-B393-9A4FC4B1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99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94DB-40F9-4A13-A015-7BD43B84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CFD46-2BE6-457A-9C96-314C68DA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9E4B7-6C53-4BB2-B88C-453DBB313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C6016-159D-4859-BE1A-F7FEC0AB2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98832-90FC-4F4C-B2C8-E996FCA0E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AB57E-0D82-438A-8533-7B5E551F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9F88B-2544-4426-B91B-5D3E13D4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5BBCB-8169-41D1-9178-7042B5EC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133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8EAD-EF27-4D6E-BF4C-D6620078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F5D6F-BD02-43DE-9DE6-C450CCB2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13B47-7A6F-4B83-8A2A-22CDBBE9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60598-4213-4789-9D5C-724F80C5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9495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3F31A-7679-4C6A-869A-03E06F0F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E71B8-9BCD-4AFE-B550-BEB3E3C9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B0182-3CB3-41EB-8661-6B0099D0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53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6050-B53F-4626-800E-F8E207FD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DE7F-40EC-41D8-947C-9699250E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7532A-5997-4153-B737-0FFDCE7AB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7407C-8C2C-46E1-AA3E-BCEA5B09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27035-6251-47A9-944E-210C0671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7771E-07BE-4331-A983-B78FA323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275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35B0-5404-48A3-87D4-591601B0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17C63-B30B-463A-9410-AC2BDA414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ACBA5-80E3-406B-905C-C27E1513B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AEAE3-4E31-41EC-8387-D14DB21F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B5CD3-2567-4544-A40D-7AC4C23D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D910E-AD82-445A-B4D7-665AC7CD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7078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24D9-3E0F-4993-9061-CC4A022E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A874C-6CAF-453E-8161-C63350D68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A77EE-E28F-4E9A-A232-D1210CED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FC853-D17A-4146-A309-85A51587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85723-7F0D-46FE-8898-7C86DA71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6683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A49E6-B3B0-4126-822C-7DCF791A4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1A6EC-0CF1-4B49-B53E-91017B51F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B40F8-7578-4472-A739-E4989929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1015-F2F7-470B-A13F-01203769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6DC8-146D-4D99-997D-B48C9398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1542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8DFB01-1E81-4640-9746-2CDA1CD1A5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62"/>
            <a:ext cx="3585410" cy="6857138"/>
          </a:xfrm>
          <a:custGeom>
            <a:avLst/>
            <a:gdLst>
              <a:gd name="connsiteX0" fmla="*/ 0 w 3585410"/>
              <a:gd name="connsiteY0" fmla="*/ 0 h 6857138"/>
              <a:gd name="connsiteX1" fmla="*/ 1718322 w 3585410"/>
              <a:gd name="connsiteY1" fmla="*/ 0 h 6857138"/>
              <a:gd name="connsiteX2" fmla="*/ 3585410 w 3585410"/>
              <a:gd name="connsiteY2" fmla="*/ 0 h 6857138"/>
              <a:gd name="connsiteX3" fmla="*/ 1718322 w 3585410"/>
              <a:gd name="connsiteY3" fmla="*/ 6743145 h 6857138"/>
              <a:gd name="connsiteX4" fmla="*/ 1718322 w 3585410"/>
              <a:gd name="connsiteY4" fmla="*/ 6857138 h 6857138"/>
              <a:gd name="connsiteX5" fmla="*/ 0 w 3585410"/>
              <a:gd name="connsiteY5" fmla="*/ 6857138 h 685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5410" h="6857138">
                <a:moveTo>
                  <a:pt x="0" y="0"/>
                </a:moveTo>
                <a:lnTo>
                  <a:pt x="1718322" y="0"/>
                </a:lnTo>
                <a:lnTo>
                  <a:pt x="3585410" y="0"/>
                </a:lnTo>
                <a:lnTo>
                  <a:pt x="1718322" y="6743145"/>
                </a:lnTo>
                <a:lnTo>
                  <a:pt x="1718322" y="6857138"/>
                </a:lnTo>
                <a:lnTo>
                  <a:pt x="0" y="68571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0361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B970F6-32A8-4A88-A738-6A0C2ED0A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168" y="3558522"/>
            <a:ext cx="1609200" cy="1610227"/>
          </a:xfrm>
          <a:custGeom>
            <a:avLst/>
            <a:gdLst>
              <a:gd name="connsiteX0" fmla="*/ 1098884 w 2197768"/>
              <a:gd name="connsiteY0" fmla="*/ 0 h 2199600"/>
              <a:gd name="connsiteX1" fmla="*/ 2197768 w 2197768"/>
              <a:gd name="connsiteY1" fmla="*/ 1099800 h 2199600"/>
              <a:gd name="connsiteX2" fmla="*/ 1098884 w 2197768"/>
              <a:gd name="connsiteY2" fmla="*/ 2199600 h 2199600"/>
              <a:gd name="connsiteX3" fmla="*/ 0 w 2197768"/>
              <a:gd name="connsiteY3" fmla="*/ 1099800 h 2199600"/>
              <a:gd name="connsiteX4" fmla="*/ 1098884 w 2197768"/>
              <a:gd name="connsiteY4" fmla="*/ 0 h 21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768" h="2199600">
                <a:moveTo>
                  <a:pt x="1098884" y="0"/>
                </a:moveTo>
                <a:cubicBezTo>
                  <a:pt x="1705781" y="0"/>
                  <a:pt x="2197768" y="492397"/>
                  <a:pt x="2197768" y="1099800"/>
                </a:cubicBezTo>
                <a:cubicBezTo>
                  <a:pt x="2197768" y="1707203"/>
                  <a:pt x="1705781" y="2199600"/>
                  <a:pt x="1098884" y="2199600"/>
                </a:cubicBezTo>
                <a:cubicBezTo>
                  <a:pt x="491987" y="2199600"/>
                  <a:pt x="0" y="1707203"/>
                  <a:pt x="0" y="1099800"/>
                </a:cubicBezTo>
                <a:cubicBezTo>
                  <a:pt x="0" y="492397"/>
                  <a:pt x="491987" y="0"/>
                  <a:pt x="1098884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51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8DFB01-1E81-4640-9746-2CDA1CD1A5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62"/>
            <a:ext cx="3585410" cy="6857138"/>
          </a:xfrm>
          <a:custGeom>
            <a:avLst/>
            <a:gdLst>
              <a:gd name="connsiteX0" fmla="*/ 0 w 3585410"/>
              <a:gd name="connsiteY0" fmla="*/ 0 h 6857138"/>
              <a:gd name="connsiteX1" fmla="*/ 1718322 w 3585410"/>
              <a:gd name="connsiteY1" fmla="*/ 0 h 6857138"/>
              <a:gd name="connsiteX2" fmla="*/ 3585410 w 3585410"/>
              <a:gd name="connsiteY2" fmla="*/ 0 h 6857138"/>
              <a:gd name="connsiteX3" fmla="*/ 1718322 w 3585410"/>
              <a:gd name="connsiteY3" fmla="*/ 6743145 h 6857138"/>
              <a:gd name="connsiteX4" fmla="*/ 1718322 w 3585410"/>
              <a:gd name="connsiteY4" fmla="*/ 6857138 h 6857138"/>
              <a:gd name="connsiteX5" fmla="*/ 0 w 3585410"/>
              <a:gd name="connsiteY5" fmla="*/ 6857138 h 685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5410" h="6857138">
                <a:moveTo>
                  <a:pt x="0" y="0"/>
                </a:moveTo>
                <a:lnTo>
                  <a:pt x="1718322" y="0"/>
                </a:lnTo>
                <a:lnTo>
                  <a:pt x="3585410" y="0"/>
                </a:lnTo>
                <a:lnTo>
                  <a:pt x="1718322" y="6743145"/>
                </a:lnTo>
                <a:lnTo>
                  <a:pt x="1718322" y="6857138"/>
                </a:lnTo>
                <a:lnTo>
                  <a:pt x="0" y="68571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008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14704E-235C-4978-B9E9-A759A77D9A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50" y="2541450"/>
            <a:ext cx="2520000" cy="2520000"/>
          </a:xfrm>
          <a:custGeom>
            <a:avLst/>
            <a:gdLst>
              <a:gd name="connsiteX0" fmla="*/ 1260000 w 2520000"/>
              <a:gd name="connsiteY0" fmla="*/ 0 h 2520000"/>
              <a:gd name="connsiteX1" fmla="*/ 2520000 w 2520000"/>
              <a:gd name="connsiteY1" fmla="*/ 1260000 h 2520000"/>
              <a:gd name="connsiteX2" fmla="*/ 1260000 w 2520000"/>
              <a:gd name="connsiteY2" fmla="*/ 2520000 h 2520000"/>
              <a:gd name="connsiteX3" fmla="*/ 0 w 2520000"/>
              <a:gd name="connsiteY3" fmla="*/ 1260000 h 2520000"/>
              <a:gd name="connsiteX4" fmla="*/ 1260000 w 2520000"/>
              <a:gd name="connsiteY4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2520000"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767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5A0DCC-97AA-4809-9D8F-30F6335A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30935" y="1247289"/>
            <a:ext cx="10832134" cy="3729661"/>
          </a:xfrm>
          <a:custGeom>
            <a:avLst/>
            <a:gdLst>
              <a:gd name="connsiteX0" fmla="*/ 5520677 w 10832134"/>
              <a:gd name="connsiteY0" fmla="*/ 3429456 h 3729661"/>
              <a:gd name="connsiteX1" fmla="*/ 5348148 w 10832134"/>
              <a:gd name="connsiteY1" fmla="*/ 3474114 h 3729661"/>
              <a:gd name="connsiteX2" fmla="*/ 5199676 w 10832134"/>
              <a:gd name="connsiteY2" fmla="*/ 3538001 h 3729661"/>
              <a:gd name="connsiteX3" fmla="*/ 5037705 w 10832134"/>
              <a:gd name="connsiteY3" fmla="*/ 3585916 h 3729661"/>
              <a:gd name="connsiteX4" fmla="*/ 4997213 w 10832134"/>
              <a:gd name="connsiteY4" fmla="*/ 3601888 h 3729661"/>
              <a:gd name="connsiteX5" fmla="*/ 5267163 w 10832134"/>
              <a:gd name="connsiteY5" fmla="*/ 3506057 h 3729661"/>
              <a:gd name="connsiteX6" fmla="*/ 5375144 w 10832134"/>
              <a:gd name="connsiteY6" fmla="*/ 3458142 h 3729661"/>
              <a:gd name="connsiteX7" fmla="*/ 5507087 w 10832134"/>
              <a:gd name="connsiteY7" fmla="*/ 3432097 h 3729661"/>
              <a:gd name="connsiteX8" fmla="*/ 10148916 w 10832134"/>
              <a:gd name="connsiteY8" fmla="*/ 2847742 h 3729661"/>
              <a:gd name="connsiteX9" fmla="*/ 10315239 w 10832134"/>
              <a:gd name="connsiteY9" fmla="*/ 2851216 h 3729661"/>
              <a:gd name="connsiteX10" fmla="*/ 10247752 w 10832134"/>
              <a:gd name="connsiteY10" fmla="*/ 2867188 h 3729661"/>
              <a:gd name="connsiteX11" fmla="*/ 10207260 w 10832134"/>
              <a:gd name="connsiteY11" fmla="*/ 2883160 h 3729661"/>
              <a:gd name="connsiteX12" fmla="*/ 10139771 w 10832134"/>
              <a:gd name="connsiteY12" fmla="*/ 2867188 h 3729661"/>
              <a:gd name="connsiteX13" fmla="*/ 10147152 w 10832134"/>
              <a:gd name="connsiteY13" fmla="*/ 2848851 h 3729661"/>
              <a:gd name="connsiteX14" fmla="*/ 644171 w 10832134"/>
              <a:gd name="connsiteY14" fmla="*/ 1104286 h 3729661"/>
              <a:gd name="connsiteX15" fmla="*/ 642913 w 10832134"/>
              <a:gd name="connsiteY15" fmla="*/ 1105433 h 3729661"/>
              <a:gd name="connsiteX16" fmla="*/ 642379 w 10832134"/>
              <a:gd name="connsiteY16" fmla="*/ 1105868 h 3729661"/>
              <a:gd name="connsiteX17" fmla="*/ 1600136 w 10832134"/>
              <a:gd name="connsiteY17" fmla="*/ 542269 h 3729661"/>
              <a:gd name="connsiteX18" fmla="*/ 1598421 w 10832134"/>
              <a:gd name="connsiteY18" fmla="*/ 543238 h 3729661"/>
              <a:gd name="connsiteX19" fmla="*/ 1588854 w 10832134"/>
              <a:gd name="connsiteY19" fmla="*/ 547876 h 3729661"/>
              <a:gd name="connsiteX20" fmla="*/ 1589413 w 10832134"/>
              <a:gd name="connsiteY20" fmla="*/ 547572 h 3729661"/>
              <a:gd name="connsiteX21" fmla="*/ 1600136 w 10832134"/>
              <a:gd name="connsiteY21" fmla="*/ 542269 h 3729661"/>
              <a:gd name="connsiteX22" fmla="*/ 7541041 w 10832134"/>
              <a:gd name="connsiteY22" fmla="*/ 1 h 3729661"/>
              <a:gd name="connsiteX23" fmla="*/ 7548246 w 10832134"/>
              <a:gd name="connsiteY23" fmla="*/ 24221 h 3729661"/>
              <a:gd name="connsiteX24" fmla="*/ 7507753 w 10832134"/>
              <a:gd name="connsiteY24" fmla="*/ 104080 h 3729661"/>
              <a:gd name="connsiteX25" fmla="*/ 7440266 w 10832134"/>
              <a:gd name="connsiteY25" fmla="*/ 136023 h 3729661"/>
              <a:gd name="connsiteX26" fmla="*/ 7372778 w 10832134"/>
              <a:gd name="connsiteY26" fmla="*/ 183938 h 3729661"/>
              <a:gd name="connsiteX27" fmla="*/ 7318788 w 10832134"/>
              <a:gd name="connsiteY27" fmla="*/ 215882 h 3729661"/>
              <a:gd name="connsiteX28" fmla="*/ 7278296 w 10832134"/>
              <a:gd name="connsiteY28" fmla="*/ 231853 h 3729661"/>
              <a:gd name="connsiteX29" fmla="*/ 7440266 w 10832134"/>
              <a:gd name="connsiteY29" fmla="*/ 215882 h 3729661"/>
              <a:gd name="connsiteX30" fmla="*/ 7575241 w 10832134"/>
              <a:gd name="connsiteY30" fmla="*/ 167966 h 3729661"/>
              <a:gd name="connsiteX31" fmla="*/ 7683221 w 10832134"/>
              <a:gd name="connsiteY31" fmla="*/ 120051 h 3729661"/>
              <a:gd name="connsiteX32" fmla="*/ 7642729 w 10832134"/>
              <a:gd name="connsiteY32" fmla="*/ 151994 h 3729661"/>
              <a:gd name="connsiteX33" fmla="*/ 7872186 w 10832134"/>
              <a:gd name="connsiteY33" fmla="*/ 183938 h 3729661"/>
              <a:gd name="connsiteX34" fmla="*/ 8074649 w 10832134"/>
              <a:gd name="connsiteY34" fmla="*/ 151994 h 3729661"/>
              <a:gd name="connsiteX35" fmla="*/ 8290610 w 10832134"/>
              <a:gd name="connsiteY35" fmla="*/ 120051 h 3729661"/>
              <a:gd name="connsiteX36" fmla="*/ 8263615 w 10832134"/>
              <a:gd name="connsiteY36" fmla="*/ 199910 h 3729661"/>
              <a:gd name="connsiteX37" fmla="*/ 8182630 w 10832134"/>
              <a:gd name="connsiteY37" fmla="*/ 247825 h 3729661"/>
              <a:gd name="connsiteX38" fmla="*/ 8142137 w 10832134"/>
              <a:gd name="connsiteY38" fmla="*/ 279768 h 3729661"/>
              <a:gd name="connsiteX39" fmla="*/ 8277113 w 10832134"/>
              <a:gd name="connsiteY39" fmla="*/ 343656 h 3729661"/>
              <a:gd name="connsiteX40" fmla="*/ 10531200 w 10832134"/>
              <a:gd name="connsiteY40" fmla="*/ 391570 h 3729661"/>
              <a:gd name="connsiteX41" fmla="*/ 10679673 w 10832134"/>
              <a:gd name="connsiteY41" fmla="*/ 407542 h 3729661"/>
              <a:gd name="connsiteX42" fmla="*/ 10666175 w 10832134"/>
              <a:gd name="connsiteY42" fmla="*/ 471430 h 3729661"/>
              <a:gd name="connsiteX43" fmla="*/ 10504204 w 10832134"/>
              <a:gd name="connsiteY43" fmla="*/ 647118 h 3729661"/>
              <a:gd name="connsiteX44" fmla="*/ 10220756 w 10832134"/>
              <a:gd name="connsiteY44" fmla="*/ 870722 h 3729661"/>
              <a:gd name="connsiteX45" fmla="*/ 10139771 w 10832134"/>
              <a:gd name="connsiteY45" fmla="*/ 918638 h 3729661"/>
              <a:gd name="connsiteX46" fmla="*/ 10072284 w 10832134"/>
              <a:gd name="connsiteY46" fmla="*/ 950581 h 3729661"/>
              <a:gd name="connsiteX47" fmla="*/ 9977801 w 10832134"/>
              <a:gd name="connsiteY47" fmla="*/ 1014468 h 3729661"/>
              <a:gd name="connsiteX48" fmla="*/ 10679673 w 10832134"/>
              <a:gd name="connsiteY48" fmla="*/ 1062383 h 3729661"/>
              <a:gd name="connsiteX49" fmla="*/ 10666175 w 10832134"/>
              <a:gd name="connsiteY49" fmla="*/ 1142242 h 3729661"/>
              <a:gd name="connsiteX50" fmla="*/ 10625682 w 10832134"/>
              <a:gd name="connsiteY50" fmla="*/ 1222101 h 3729661"/>
              <a:gd name="connsiteX51" fmla="*/ 10409722 w 10832134"/>
              <a:gd name="connsiteY51" fmla="*/ 1397789 h 3729661"/>
              <a:gd name="connsiteX52" fmla="*/ 10180264 w 10832134"/>
              <a:gd name="connsiteY52" fmla="*/ 1605421 h 3729661"/>
              <a:gd name="connsiteX53" fmla="*/ 10571693 w 10832134"/>
              <a:gd name="connsiteY53" fmla="*/ 1685281 h 3729661"/>
              <a:gd name="connsiteX54" fmla="*/ 10558195 w 10832134"/>
              <a:gd name="connsiteY54" fmla="*/ 1797083 h 3729661"/>
              <a:gd name="connsiteX55" fmla="*/ 10261249 w 10832134"/>
              <a:gd name="connsiteY55" fmla="*/ 2036659 h 3729661"/>
              <a:gd name="connsiteX56" fmla="*/ 10234254 w 10832134"/>
              <a:gd name="connsiteY56" fmla="*/ 2100545 h 3729661"/>
              <a:gd name="connsiteX57" fmla="*/ 10274747 w 10832134"/>
              <a:gd name="connsiteY57" fmla="*/ 2116517 h 3729661"/>
              <a:gd name="connsiteX58" fmla="*/ 10706667 w 10832134"/>
              <a:gd name="connsiteY58" fmla="*/ 2132489 h 3729661"/>
              <a:gd name="connsiteX59" fmla="*/ 10733663 w 10832134"/>
              <a:gd name="connsiteY59" fmla="*/ 2260263 h 3729661"/>
              <a:gd name="connsiteX60" fmla="*/ 10693170 w 10832134"/>
              <a:gd name="connsiteY60" fmla="*/ 2292206 h 3729661"/>
              <a:gd name="connsiteX61" fmla="*/ 10652678 w 10832134"/>
              <a:gd name="connsiteY61" fmla="*/ 2340121 h 3729661"/>
              <a:gd name="connsiteX62" fmla="*/ 10558195 w 10832134"/>
              <a:gd name="connsiteY62" fmla="*/ 2419980 h 3729661"/>
              <a:gd name="connsiteX63" fmla="*/ 10639180 w 10832134"/>
              <a:gd name="connsiteY63" fmla="*/ 2451924 h 3729661"/>
              <a:gd name="connsiteX64" fmla="*/ 10828146 w 10832134"/>
              <a:gd name="connsiteY64" fmla="*/ 2467895 h 3729661"/>
              <a:gd name="connsiteX65" fmla="*/ 10517702 w 10832134"/>
              <a:gd name="connsiteY65" fmla="*/ 2707472 h 3729661"/>
              <a:gd name="connsiteX66" fmla="*/ 10301742 w 10832134"/>
              <a:gd name="connsiteY66" fmla="*/ 2803302 h 3729661"/>
              <a:gd name="connsiteX67" fmla="*/ 10207260 w 10832134"/>
              <a:gd name="connsiteY67" fmla="*/ 2819274 h 3729661"/>
              <a:gd name="connsiteX68" fmla="*/ 10165079 w 10832134"/>
              <a:gd name="connsiteY68" fmla="*/ 2837579 h 3729661"/>
              <a:gd name="connsiteX69" fmla="*/ 10148916 w 10832134"/>
              <a:gd name="connsiteY69" fmla="*/ 2847742 h 3729661"/>
              <a:gd name="connsiteX70" fmla="*/ 10092374 w 10832134"/>
              <a:gd name="connsiteY70" fmla="*/ 2846561 h 3729661"/>
              <a:gd name="connsiteX71" fmla="*/ 9869821 w 10832134"/>
              <a:gd name="connsiteY71" fmla="*/ 2835244 h 3729661"/>
              <a:gd name="connsiteX72" fmla="*/ 9815831 w 10832134"/>
              <a:gd name="connsiteY72" fmla="*/ 2803302 h 3729661"/>
              <a:gd name="connsiteX73" fmla="*/ 8790019 w 10832134"/>
              <a:gd name="connsiteY73" fmla="*/ 2867188 h 3729661"/>
              <a:gd name="connsiteX74" fmla="*/ 7480758 w 10832134"/>
              <a:gd name="connsiteY74" fmla="*/ 3106764 h 3729661"/>
              <a:gd name="connsiteX75" fmla="*/ 6751891 w 10832134"/>
              <a:gd name="connsiteY75" fmla="*/ 3218566 h 3729661"/>
              <a:gd name="connsiteX76" fmla="*/ 6319971 w 10832134"/>
              <a:gd name="connsiteY76" fmla="*/ 3298425 h 3729661"/>
              <a:gd name="connsiteX77" fmla="*/ 5570016 w 10832134"/>
              <a:gd name="connsiteY77" fmla="*/ 3419867 h 3729661"/>
              <a:gd name="connsiteX78" fmla="*/ 5520677 w 10832134"/>
              <a:gd name="connsiteY78" fmla="*/ 3429456 h 3729661"/>
              <a:gd name="connsiteX79" fmla="*/ 5564109 w 10832134"/>
              <a:gd name="connsiteY79" fmla="*/ 3418213 h 3729661"/>
              <a:gd name="connsiteX80" fmla="*/ 5780069 w 10832134"/>
              <a:gd name="connsiteY80" fmla="*/ 3362312 h 3729661"/>
              <a:gd name="connsiteX81" fmla="*/ 5928542 w 10832134"/>
              <a:gd name="connsiteY81" fmla="*/ 3298425 h 3729661"/>
              <a:gd name="connsiteX82" fmla="*/ 6144503 w 10832134"/>
              <a:gd name="connsiteY82" fmla="*/ 3250510 h 3729661"/>
              <a:gd name="connsiteX83" fmla="*/ 6387458 w 10832134"/>
              <a:gd name="connsiteY83" fmla="*/ 3170651 h 3729661"/>
              <a:gd name="connsiteX84" fmla="*/ 6252483 w 10832134"/>
              <a:gd name="connsiteY84" fmla="*/ 3106764 h 3729661"/>
              <a:gd name="connsiteX85" fmla="*/ 5429134 w 10832134"/>
              <a:gd name="connsiteY85" fmla="*/ 3026906 h 3729661"/>
              <a:gd name="connsiteX86" fmla="*/ 4981134 w 10832134"/>
              <a:gd name="connsiteY86" fmla="*/ 3014578 h 3729661"/>
              <a:gd name="connsiteX87" fmla="*/ 4988727 w 10832134"/>
              <a:gd name="connsiteY87" fmla="*/ 3010920 h 3729661"/>
              <a:gd name="connsiteX88" fmla="*/ 4902730 w 10832134"/>
              <a:gd name="connsiteY88" fmla="*/ 2994962 h 3729661"/>
              <a:gd name="connsiteX89" fmla="*/ 4848740 w 10832134"/>
              <a:gd name="connsiteY89" fmla="*/ 3010934 h 3729661"/>
              <a:gd name="connsiteX90" fmla="*/ 4981134 w 10832134"/>
              <a:gd name="connsiteY90" fmla="*/ 3014578 h 3729661"/>
              <a:gd name="connsiteX91" fmla="*/ 4889233 w 10832134"/>
              <a:gd name="connsiteY91" fmla="*/ 3058849 h 3729661"/>
              <a:gd name="connsiteX92" fmla="*/ 4727263 w 10832134"/>
              <a:gd name="connsiteY92" fmla="*/ 3106764 h 3729661"/>
              <a:gd name="connsiteX93" fmla="*/ 3714947 w 10832134"/>
              <a:gd name="connsiteY93" fmla="*/ 3506057 h 3729661"/>
              <a:gd name="connsiteX94" fmla="*/ 3067066 w 10832134"/>
              <a:gd name="connsiteY94" fmla="*/ 3729661 h 3729661"/>
              <a:gd name="connsiteX95" fmla="*/ 3188544 w 10832134"/>
              <a:gd name="connsiteY95" fmla="*/ 3617859 h 3729661"/>
              <a:gd name="connsiteX96" fmla="*/ 3647460 w 10832134"/>
              <a:gd name="connsiteY96" fmla="*/ 3458142 h 3729661"/>
              <a:gd name="connsiteX97" fmla="*/ 3782436 w 10832134"/>
              <a:gd name="connsiteY97" fmla="*/ 3410227 h 3729661"/>
              <a:gd name="connsiteX98" fmla="*/ 3849923 w 10832134"/>
              <a:gd name="connsiteY98" fmla="*/ 3394255 h 3729661"/>
              <a:gd name="connsiteX99" fmla="*/ 3957903 w 10832134"/>
              <a:gd name="connsiteY99" fmla="*/ 3346340 h 3729661"/>
              <a:gd name="connsiteX100" fmla="*/ 3728445 w 10832134"/>
              <a:gd name="connsiteY100" fmla="*/ 3378284 h 3729661"/>
              <a:gd name="connsiteX101" fmla="*/ 3647460 w 10832134"/>
              <a:gd name="connsiteY101" fmla="*/ 3410227 h 3729661"/>
              <a:gd name="connsiteX102" fmla="*/ 3539479 w 10832134"/>
              <a:gd name="connsiteY102" fmla="*/ 3442171 h 3729661"/>
              <a:gd name="connsiteX103" fmla="*/ 3444997 w 10832134"/>
              <a:gd name="connsiteY103" fmla="*/ 3490086 h 3729661"/>
              <a:gd name="connsiteX104" fmla="*/ 3148051 w 10832134"/>
              <a:gd name="connsiteY104" fmla="*/ 3585916 h 3729661"/>
              <a:gd name="connsiteX105" fmla="*/ 3107559 w 10832134"/>
              <a:gd name="connsiteY105" fmla="*/ 3569945 h 3729661"/>
              <a:gd name="connsiteX106" fmla="*/ 3200835 w 10832134"/>
              <a:gd name="connsiteY106" fmla="*/ 3442221 h 3729661"/>
              <a:gd name="connsiteX107" fmla="*/ 3227897 w 10832134"/>
              <a:gd name="connsiteY107" fmla="*/ 3426418 h 3729661"/>
              <a:gd name="connsiteX108" fmla="*/ 3253497 w 10832134"/>
              <a:gd name="connsiteY108" fmla="*/ 3416688 h 3729661"/>
              <a:gd name="connsiteX109" fmla="*/ 3364012 w 10832134"/>
              <a:gd name="connsiteY109" fmla="*/ 3362312 h 3729661"/>
              <a:gd name="connsiteX110" fmla="*/ 3323518 w 10832134"/>
              <a:gd name="connsiteY110" fmla="*/ 3378284 h 3729661"/>
              <a:gd name="connsiteX111" fmla="*/ 3269650 w 10832134"/>
              <a:gd name="connsiteY111" fmla="*/ 3402034 h 3729661"/>
              <a:gd name="connsiteX112" fmla="*/ 3227897 w 10832134"/>
              <a:gd name="connsiteY112" fmla="*/ 3426418 h 3729661"/>
              <a:gd name="connsiteX113" fmla="*/ 3226015 w 10832134"/>
              <a:gd name="connsiteY113" fmla="*/ 3427133 h 3729661"/>
              <a:gd name="connsiteX114" fmla="*/ 2972583 w 10832134"/>
              <a:gd name="connsiteY114" fmla="*/ 3474114 h 3729661"/>
              <a:gd name="connsiteX115" fmla="*/ 2392189 w 10832134"/>
              <a:gd name="connsiteY115" fmla="*/ 3617859 h 3729661"/>
              <a:gd name="connsiteX116" fmla="*/ 2054751 w 10832134"/>
              <a:gd name="connsiteY116" fmla="*/ 3601888 h 3729661"/>
              <a:gd name="connsiteX117" fmla="*/ 2081747 w 10832134"/>
              <a:gd name="connsiteY117" fmla="*/ 3522029 h 3729661"/>
              <a:gd name="connsiteX118" fmla="*/ 2297706 w 10832134"/>
              <a:gd name="connsiteY118" fmla="*/ 3362312 h 3729661"/>
              <a:gd name="connsiteX119" fmla="*/ 2810613 w 10832134"/>
              <a:gd name="connsiteY119" fmla="*/ 3090792 h 3729661"/>
              <a:gd name="connsiteX120" fmla="*/ 1136919 w 10832134"/>
              <a:gd name="connsiteY120" fmla="*/ 3074820 h 3729661"/>
              <a:gd name="connsiteX121" fmla="*/ 1177411 w 10832134"/>
              <a:gd name="connsiteY121" fmla="*/ 3010934 h 3729661"/>
              <a:gd name="connsiteX122" fmla="*/ 1217905 w 10832134"/>
              <a:gd name="connsiteY122" fmla="*/ 2978990 h 3729661"/>
              <a:gd name="connsiteX123" fmla="*/ 1366377 w 10832134"/>
              <a:gd name="connsiteY123" fmla="*/ 2931076 h 3729661"/>
              <a:gd name="connsiteX124" fmla="*/ 1501353 w 10832134"/>
              <a:gd name="connsiteY124" fmla="*/ 2867188 h 3729661"/>
              <a:gd name="connsiteX125" fmla="*/ 1636327 w 10832134"/>
              <a:gd name="connsiteY125" fmla="*/ 2851216 h 3729661"/>
              <a:gd name="connsiteX126" fmla="*/ 934456 w 10832134"/>
              <a:gd name="connsiteY126" fmla="*/ 2931076 h 3729661"/>
              <a:gd name="connsiteX127" fmla="*/ 354062 w 10832134"/>
              <a:gd name="connsiteY127" fmla="*/ 3090792 h 3729661"/>
              <a:gd name="connsiteX128" fmla="*/ 259580 w 10832134"/>
              <a:gd name="connsiteY128" fmla="*/ 3106764 h 3729661"/>
              <a:gd name="connsiteX129" fmla="*/ 205589 w 10832134"/>
              <a:gd name="connsiteY129" fmla="*/ 3090792 h 3729661"/>
              <a:gd name="connsiteX130" fmla="*/ 219087 w 10832134"/>
              <a:gd name="connsiteY130" fmla="*/ 3026906 h 3729661"/>
              <a:gd name="connsiteX131" fmla="*/ 286575 w 10832134"/>
              <a:gd name="connsiteY131" fmla="*/ 2915104 h 3729661"/>
              <a:gd name="connsiteX132" fmla="*/ 489037 w 10832134"/>
              <a:gd name="connsiteY132" fmla="*/ 2723442 h 3729661"/>
              <a:gd name="connsiteX133" fmla="*/ 637510 w 10832134"/>
              <a:gd name="connsiteY133" fmla="*/ 2659556 h 3729661"/>
              <a:gd name="connsiteX134" fmla="*/ 785983 w 10832134"/>
              <a:gd name="connsiteY134" fmla="*/ 2563726 h 3729661"/>
              <a:gd name="connsiteX135" fmla="*/ 1231402 w 10832134"/>
              <a:gd name="connsiteY135" fmla="*/ 2356093 h 3729661"/>
              <a:gd name="connsiteX136" fmla="*/ 1285392 w 10832134"/>
              <a:gd name="connsiteY136" fmla="*/ 2308178 h 3729661"/>
              <a:gd name="connsiteX137" fmla="*/ 610515 w 10832134"/>
              <a:gd name="connsiteY137" fmla="*/ 2324150 h 3729661"/>
              <a:gd name="connsiteX138" fmla="*/ 502535 w 10832134"/>
              <a:gd name="connsiteY138" fmla="*/ 2356093 h 3729661"/>
              <a:gd name="connsiteX139" fmla="*/ 462043 w 10832134"/>
              <a:gd name="connsiteY139" fmla="*/ 2324150 h 3729661"/>
              <a:gd name="connsiteX140" fmla="*/ 597017 w 10832134"/>
              <a:gd name="connsiteY140" fmla="*/ 2180404 h 3729661"/>
              <a:gd name="connsiteX141" fmla="*/ 691500 w 10832134"/>
              <a:gd name="connsiteY141" fmla="*/ 2148461 h 3729661"/>
              <a:gd name="connsiteX142" fmla="*/ 961451 w 10832134"/>
              <a:gd name="connsiteY142" fmla="*/ 2020687 h 3729661"/>
              <a:gd name="connsiteX143" fmla="*/ 1082929 w 10832134"/>
              <a:gd name="connsiteY143" fmla="*/ 1956800 h 3729661"/>
              <a:gd name="connsiteX144" fmla="*/ 785983 w 10832134"/>
              <a:gd name="connsiteY144" fmla="*/ 1972771 h 3729661"/>
              <a:gd name="connsiteX145" fmla="*/ 610515 w 10832134"/>
              <a:gd name="connsiteY145" fmla="*/ 2020687 h 3729661"/>
              <a:gd name="connsiteX146" fmla="*/ 543028 w 10832134"/>
              <a:gd name="connsiteY146" fmla="*/ 2004715 h 3729661"/>
              <a:gd name="connsiteX147" fmla="*/ 758989 w 10832134"/>
              <a:gd name="connsiteY147" fmla="*/ 1701253 h 3729661"/>
              <a:gd name="connsiteX148" fmla="*/ 961451 w 10832134"/>
              <a:gd name="connsiteY148" fmla="*/ 1557507 h 3729661"/>
              <a:gd name="connsiteX149" fmla="*/ 1015441 w 10832134"/>
              <a:gd name="connsiteY149" fmla="*/ 1525563 h 3729661"/>
              <a:gd name="connsiteX150" fmla="*/ 1069431 w 10832134"/>
              <a:gd name="connsiteY150" fmla="*/ 1477649 h 3729661"/>
              <a:gd name="connsiteX151" fmla="*/ 1109924 w 10832134"/>
              <a:gd name="connsiteY151" fmla="*/ 1445705 h 3729661"/>
              <a:gd name="connsiteX152" fmla="*/ 1069431 w 10832134"/>
              <a:gd name="connsiteY152" fmla="*/ 1493619 h 3729661"/>
              <a:gd name="connsiteX153" fmla="*/ 1204407 w 10832134"/>
              <a:gd name="connsiteY153" fmla="*/ 1413761 h 3729661"/>
              <a:gd name="connsiteX154" fmla="*/ 1420368 w 10832134"/>
              <a:gd name="connsiteY154" fmla="*/ 1317931 h 3729661"/>
              <a:gd name="connsiteX155" fmla="*/ 1501353 w 10832134"/>
              <a:gd name="connsiteY155" fmla="*/ 1270015 h 3729661"/>
              <a:gd name="connsiteX156" fmla="*/ 1568840 w 10832134"/>
              <a:gd name="connsiteY156" fmla="*/ 1238072 h 3729661"/>
              <a:gd name="connsiteX157" fmla="*/ 1595835 w 10832134"/>
              <a:gd name="connsiteY157" fmla="*/ 1158213 h 3729661"/>
              <a:gd name="connsiteX158" fmla="*/ 1487855 w 10832134"/>
              <a:gd name="connsiteY158" fmla="*/ 1174185 h 3729661"/>
              <a:gd name="connsiteX159" fmla="*/ 1298889 w 10832134"/>
              <a:gd name="connsiteY159" fmla="*/ 1222101 h 3729661"/>
              <a:gd name="connsiteX160" fmla="*/ 1231402 w 10832134"/>
              <a:gd name="connsiteY160" fmla="*/ 1254044 h 3729661"/>
              <a:gd name="connsiteX161" fmla="*/ 1339382 w 10832134"/>
              <a:gd name="connsiteY161" fmla="*/ 1046411 h 3729661"/>
              <a:gd name="connsiteX162" fmla="*/ 1379874 w 10832134"/>
              <a:gd name="connsiteY162" fmla="*/ 998496 h 3729661"/>
              <a:gd name="connsiteX163" fmla="*/ 1271894 w 10832134"/>
              <a:gd name="connsiteY163" fmla="*/ 1046411 h 3729661"/>
              <a:gd name="connsiteX164" fmla="*/ 934456 w 10832134"/>
              <a:gd name="connsiteY164" fmla="*/ 1206129 h 3729661"/>
              <a:gd name="connsiteX165" fmla="*/ 340565 w 10832134"/>
              <a:gd name="connsiteY165" fmla="*/ 1381817 h 3729661"/>
              <a:gd name="connsiteX166" fmla="*/ 43619 w 10832134"/>
              <a:gd name="connsiteY166" fmla="*/ 1477649 h 3729661"/>
              <a:gd name="connsiteX167" fmla="*/ 381058 w 10832134"/>
              <a:gd name="connsiteY167" fmla="*/ 1238072 h 3729661"/>
              <a:gd name="connsiteX168" fmla="*/ 475540 w 10832134"/>
              <a:gd name="connsiteY168" fmla="*/ 1190157 h 3729661"/>
              <a:gd name="connsiteX169" fmla="*/ 597017 w 10832134"/>
              <a:gd name="connsiteY169" fmla="*/ 1142242 h 3729661"/>
              <a:gd name="connsiteX170" fmla="*/ 629232 w 10832134"/>
              <a:gd name="connsiteY170" fmla="*/ 1116611 h 3729661"/>
              <a:gd name="connsiteX171" fmla="*/ 642379 w 10832134"/>
              <a:gd name="connsiteY171" fmla="*/ 1105868 h 3729661"/>
              <a:gd name="connsiteX172" fmla="*/ 639116 w 10832134"/>
              <a:gd name="connsiteY172" fmla="*/ 1108751 h 3729661"/>
              <a:gd name="connsiteX173" fmla="*/ 678003 w 10832134"/>
              <a:gd name="connsiteY173" fmla="*/ 1094327 h 3729661"/>
              <a:gd name="connsiteX174" fmla="*/ 718496 w 10832134"/>
              <a:gd name="connsiteY174" fmla="*/ 1062383 h 3729661"/>
              <a:gd name="connsiteX175" fmla="*/ 812978 w 10832134"/>
              <a:gd name="connsiteY175" fmla="*/ 1046411 h 3729661"/>
              <a:gd name="connsiteX176" fmla="*/ 934456 w 10832134"/>
              <a:gd name="connsiteY176" fmla="*/ 998496 h 3729661"/>
              <a:gd name="connsiteX177" fmla="*/ 1015441 w 10832134"/>
              <a:gd name="connsiteY177" fmla="*/ 966553 h 3729661"/>
              <a:gd name="connsiteX178" fmla="*/ 1082929 w 10832134"/>
              <a:gd name="connsiteY178" fmla="*/ 950581 h 3729661"/>
              <a:gd name="connsiteX179" fmla="*/ 1123422 w 10832134"/>
              <a:gd name="connsiteY179" fmla="*/ 934609 h 3729661"/>
              <a:gd name="connsiteX180" fmla="*/ 1190909 w 10832134"/>
              <a:gd name="connsiteY180" fmla="*/ 918638 h 3729661"/>
              <a:gd name="connsiteX181" fmla="*/ 1231402 w 10832134"/>
              <a:gd name="connsiteY181" fmla="*/ 902666 h 3729661"/>
              <a:gd name="connsiteX182" fmla="*/ 1285392 w 10832134"/>
              <a:gd name="connsiteY182" fmla="*/ 886694 h 3729661"/>
              <a:gd name="connsiteX183" fmla="*/ 1433864 w 10832134"/>
              <a:gd name="connsiteY183" fmla="*/ 790864 h 3729661"/>
              <a:gd name="connsiteX184" fmla="*/ 1487855 w 10832134"/>
              <a:gd name="connsiteY184" fmla="*/ 774892 h 3729661"/>
              <a:gd name="connsiteX185" fmla="*/ 1555342 w 10832134"/>
              <a:gd name="connsiteY185" fmla="*/ 631146 h 3729661"/>
              <a:gd name="connsiteX186" fmla="*/ 1514850 w 10832134"/>
              <a:gd name="connsiteY186" fmla="*/ 583232 h 3729661"/>
              <a:gd name="connsiteX187" fmla="*/ 1573562 w 10832134"/>
              <a:gd name="connsiteY187" fmla="*/ 555289 h 3729661"/>
              <a:gd name="connsiteX188" fmla="*/ 1588854 w 10832134"/>
              <a:gd name="connsiteY188" fmla="*/ 547876 h 3729661"/>
              <a:gd name="connsiteX189" fmla="*/ 1576963 w 10832134"/>
              <a:gd name="connsiteY189" fmla="*/ 554338 h 3729661"/>
              <a:gd name="connsiteX190" fmla="*/ 1636327 w 10832134"/>
              <a:gd name="connsiteY190" fmla="*/ 535316 h 3729661"/>
              <a:gd name="connsiteX191" fmla="*/ 1919775 w 10832134"/>
              <a:gd name="connsiteY191" fmla="*/ 423514 h 3729661"/>
              <a:gd name="connsiteX192" fmla="*/ 2027756 w 10832134"/>
              <a:gd name="connsiteY192" fmla="*/ 391570 h 3729661"/>
              <a:gd name="connsiteX193" fmla="*/ 2257214 w 10832134"/>
              <a:gd name="connsiteY193" fmla="*/ 311712 h 3729661"/>
              <a:gd name="connsiteX194" fmla="*/ 2338199 w 10832134"/>
              <a:gd name="connsiteY194" fmla="*/ 279768 h 3729661"/>
              <a:gd name="connsiteX195" fmla="*/ 2392189 w 10832134"/>
              <a:gd name="connsiteY195" fmla="*/ 247825 h 3729661"/>
              <a:gd name="connsiteX196" fmla="*/ 2513667 w 10832134"/>
              <a:gd name="connsiteY196" fmla="*/ 215882 h 3729661"/>
              <a:gd name="connsiteX197" fmla="*/ 2662140 w 10832134"/>
              <a:gd name="connsiteY197" fmla="*/ 247825 h 3729661"/>
              <a:gd name="connsiteX198" fmla="*/ 3930908 w 10832134"/>
              <a:gd name="connsiteY198" fmla="*/ 263796 h 3729661"/>
              <a:gd name="connsiteX199" fmla="*/ 3890415 w 10832134"/>
              <a:gd name="connsiteY199" fmla="*/ 343656 h 3729661"/>
              <a:gd name="connsiteX200" fmla="*/ 3822928 w 10832134"/>
              <a:gd name="connsiteY200" fmla="*/ 391570 h 3729661"/>
              <a:gd name="connsiteX201" fmla="*/ 3741942 w 10832134"/>
              <a:gd name="connsiteY201" fmla="*/ 455458 h 3729661"/>
              <a:gd name="connsiteX202" fmla="*/ 3674455 w 10832134"/>
              <a:gd name="connsiteY202" fmla="*/ 487400 h 3729661"/>
              <a:gd name="connsiteX203" fmla="*/ 3768938 w 10832134"/>
              <a:gd name="connsiteY203" fmla="*/ 471430 h 3729661"/>
              <a:gd name="connsiteX204" fmla="*/ 3930908 w 10832134"/>
              <a:gd name="connsiteY204" fmla="*/ 391570 h 3729661"/>
              <a:gd name="connsiteX205" fmla="*/ 3998395 w 10832134"/>
              <a:gd name="connsiteY205" fmla="*/ 359628 h 3729661"/>
              <a:gd name="connsiteX206" fmla="*/ 4038888 w 10832134"/>
              <a:gd name="connsiteY206" fmla="*/ 407542 h 3729661"/>
              <a:gd name="connsiteX207" fmla="*/ 4362828 w 10832134"/>
              <a:gd name="connsiteY207" fmla="*/ 375598 h 3729661"/>
              <a:gd name="connsiteX208" fmla="*/ 4619282 w 10832134"/>
              <a:gd name="connsiteY208" fmla="*/ 359628 h 3729661"/>
              <a:gd name="connsiteX209" fmla="*/ 4713765 w 10832134"/>
              <a:gd name="connsiteY209" fmla="*/ 327684 h 3729661"/>
              <a:gd name="connsiteX210" fmla="*/ 4781252 w 10832134"/>
              <a:gd name="connsiteY210" fmla="*/ 311712 h 3729661"/>
              <a:gd name="connsiteX211" fmla="*/ 4686769 w 10832134"/>
              <a:gd name="connsiteY211" fmla="*/ 391570 h 3729661"/>
              <a:gd name="connsiteX212" fmla="*/ 4754257 w 10832134"/>
              <a:gd name="connsiteY212" fmla="*/ 439486 h 3729661"/>
              <a:gd name="connsiteX213" fmla="*/ 4848740 w 10832134"/>
              <a:gd name="connsiteY213" fmla="*/ 391570 h 3729661"/>
              <a:gd name="connsiteX214" fmla="*/ 4943222 w 10832134"/>
              <a:gd name="connsiteY214" fmla="*/ 375598 h 3729661"/>
              <a:gd name="connsiteX215" fmla="*/ 5051203 w 10832134"/>
              <a:gd name="connsiteY215" fmla="*/ 327684 h 3729661"/>
              <a:gd name="connsiteX216" fmla="*/ 5132188 w 10832134"/>
              <a:gd name="connsiteY216" fmla="*/ 311712 h 3729661"/>
              <a:gd name="connsiteX217" fmla="*/ 5172681 w 10832134"/>
              <a:gd name="connsiteY217" fmla="*/ 295740 h 3729661"/>
              <a:gd name="connsiteX218" fmla="*/ 5240168 w 10832134"/>
              <a:gd name="connsiteY218" fmla="*/ 279768 h 3729661"/>
              <a:gd name="connsiteX219" fmla="*/ 5118690 w 10832134"/>
              <a:gd name="connsiteY219" fmla="*/ 375598 h 3729661"/>
              <a:gd name="connsiteX220" fmla="*/ 5051203 w 10832134"/>
              <a:gd name="connsiteY220" fmla="*/ 407542 h 3729661"/>
              <a:gd name="connsiteX221" fmla="*/ 5240168 w 10832134"/>
              <a:gd name="connsiteY221" fmla="*/ 391570 h 3729661"/>
              <a:gd name="connsiteX222" fmla="*/ 5456129 w 10832134"/>
              <a:gd name="connsiteY222" fmla="*/ 311712 h 3729661"/>
              <a:gd name="connsiteX223" fmla="*/ 5591104 w 10832134"/>
              <a:gd name="connsiteY223" fmla="*/ 295740 h 3729661"/>
              <a:gd name="connsiteX224" fmla="*/ 5712582 w 10832134"/>
              <a:gd name="connsiteY224" fmla="*/ 247825 h 3729661"/>
              <a:gd name="connsiteX225" fmla="*/ 5928542 w 10832134"/>
              <a:gd name="connsiteY225" fmla="*/ 199910 h 3729661"/>
              <a:gd name="connsiteX226" fmla="*/ 6063517 w 10832134"/>
              <a:gd name="connsiteY226" fmla="*/ 247825 h 3729661"/>
              <a:gd name="connsiteX227" fmla="*/ 6158000 w 10832134"/>
              <a:gd name="connsiteY227" fmla="*/ 215882 h 3729661"/>
              <a:gd name="connsiteX228" fmla="*/ 6279478 w 10832134"/>
              <a:gd name="connsiteY228" fmla="*/ 199910 h 3729661"/>
              <a:gd name="connsiteX229" fmla="*/ 6522434 w 10832134"/>
              <a:gd name="connsiteY229" fmla="*/ 120051 h 3729661"/>
              <a:gd name="connsiteX230" fmla="*/ 6643911 w 10832134"/>
              <a:gd name="connsiteY230" fmla="*/ 104080 h 3729661"/>
              <a:gd name="connsiteX231" fmla="*/ 6697902 w 10832134"/>
              <a:gd name="connsiteY231" fmla="*/ 72136 h 3729661"/>
              <a:gd name="connsiteX232" fmla="*/ 6576424 w 10832134"/>
              <a:gd name="connsiteY232" fmla="*/ 215882 h 3729661"/>
              <a:gd name="connsiteX233" fmla="*/ 6684404 w 10832134"/>
              <a:gd name="connsiteY233" fmla="*/ 231853 h 3729661"/>
              <a:gd name="connsiteX234" fmla="*/ 7183813 w 10832134"/>
              <a:gd name="connsiteY234" fmla="*/ 88108 h 3729661"/>
              <a:gd name="connsiteX235" fmla="*/ 7345783 w 10832134"/>
              <a:gd name="connsiteY235" fmla="*/ 72136 h 3729661"/>
              <a:gd name="connsiteX236" fmla="*/ 7541041 w 10832134"/>
              <a:gd name="connsiteY236" fmla="*/ 1 h 372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0832134" h="3729661">
                <a:moveTo>
                  <a:pt x="5520677" y="3429456"/>
                </a:moveTo>
                <a:lnTo>
                  <a:pt x="5348148" y="3474114"/>
                </a:lnTo>
                <a:cubicBezTo>
                  <a:pt x="5297131" y="3489558"/>
                  <a:pt x="5250056" y="3519857"/>
                  <a:pt x="5199676" y="3538001"/>
                </a:cubicBezTo>
                <a:cubicBezTo>
                  <a:pt x="5146436" y="3557175"/>
                  <a:pt x="5090774" y="3566086"/>
                  <a:pt x="5037705" y="3585916"/>
                </a:cubicBezTo>
                <a:cubicBezTo>
                  <a:pt x="4993901" y="3602284"/>
                  <a:pt x="4871955" y="3675995"/>
                  <a:pt x="4997213" y="3601888"/>
                </a:cubicBezTo>
                <a:cubicBezTo>
                  <a:pt x="5081241" y="3552174"/>
                  <a:pt x="5177724" y="3540074"/>
                  <a:pt x="5267163" y="3506057"/>
                </a:cubicBezTo>
                <a:cubicBezTo>
                  <a:pt x="5303760" y="3492138"/>
                  <a:pt x="5339151" y="3474114"/>
                  <a:pt x="5375144" y="3458142"/>
                </a:cubicBezTo>
                <a:cubicBezTo>
                  <a:pt x="5434242" y="3446487"/>
                  <a:pt x="5476415" y="3438141"/>
                  <a:pt x="5507087" y="3432097"/>
                </a:cubicBezTo>
                <a:close/>
                <a:moveTo>
                  <a:pt x="10148916" y="2847742"/>
                </a:moveTo>
                <a:lnTo>
                  <a:pt x="10315239" y="2851216"/>
                </a:lnTo>
                <a:cubicBezTo>
                  <a:pt x="10292744" y="2856540"/>
                  <a:pt x="10270008" y="2860604"/>
                  <a:pt x="10247752" y="2867188"/>
                </a:cubicBezTo>
                <a:cubicBezTo>
                  <a:pt x="10233949" y="2871272"/>
                  <a:pt x="10221487" y="2883160"/>
                  <a:pt x="10207260" y="2883160"/>
                </a:cubicBezTo>
                <a:cubicBezTo>
                  <a:pt x="10184318" y="2883160"/>
                  <a:pt x="10139771" y="2894335"/>
                  <a:pt x="10139771" y="2867188"/>
                </a:cubicBezTo>
                <a:cubicBezTo>
                  <a:pt x="10139771" y="2859427"/>
                  <a:pt x="10142583" y="2853550"/>
                  <a:pt x="10147152" y="2848851"/>
                </a:cubicBezTo>
                <a:close/>
                <a:moveTo>
                  <a:pt x="644171" y="1104286"/>
                </a:moveTo>
                <a:cubicBezTo>
                  <a:pt x="645143" y="1103487"/>
                  <a:pt x="645063" y="1103624"/>
                  <a:pt x="642913" y="1105433"/>
                </a:cubicBezTo>
                <a:lnTo>
                  <a:pt x="642379" y="1105868"/>
                </a:lnTo>
                <a:close/>
                <a:moveTo>
                  <a:pt x="1600136" y="542269"/>
                </a:moveTo>
                <a:cubicBezTo>
                  <a:pt x="1602232" y="541280"/>
                  <a:pt x="1602255" y="541335"/>
                  <a:pt x="1598421" y="543238"/>
                </a:cubicBezTo>
                <a:lnTo>
                  <a:pt x="1588854" y="547876"/>
                </a:lnTo>
                <a:lnTo>
                  <a:pt x="1589413" y="547572"/>
                </a:lnTo>
                <a:cubicBezTo>
                  <a:pt x="1593870" y="545294"/>
                  <a:pt x="1598039" y="543259"/>
                  <a:pt x="1600136" y="542269"/>
                </a:cubicBezTo>
                <a:close/>
                <a:moveTo>
                  <a:pt x="7541041" y="1"/>
                </a:moveTo>
                <a:cubicBezTo>
                  <a:pt x="7553089" y="30"/>
                  <a:pt x="7557099" y="6763"/>
                  <a:pt x="7548246" y="24221"/>
                </a:cubicBezTo>
                <a:cubicBezTo>
                  <a:pt x="7534749" y="50840"/>
                  <a:pt x="7527497" y="83637"/>
                  <a:pt x="7507753" y="104080"/>
                </a:cubicBezTo>
                <a:cubicBezTo>
                  <a:pt x="7489519" y="122959"/>
                  <a:pt x="7461937" y="123202"/>
                  <a:pt x="7440266" y="136023"/>
                </a:cubicBezTo>
                <a:cubicBezTo>
                  <a:pt x="7416801" y="149907"/>
                  <a:pt x="7395711" y="168862"/>
                  <a:pt x="7372778" y="183938"/>
                </a:cubicBezTo>
                <a:cubicBezTo>
                  <a:pt x="7355189" y="195501"/>
                  <a:pt x="7337282" y="206502"/>
                  <a:pt x="7318788" y="215882"/>
                </a:cubicBezTo>
                <a:cubicBezTo>
                  <a:pt x="7305711" y="222513"/>
                  <a:pt x="7264069" y="231853"/>
                  <a:pt x="7278296" y="231853"/>
                </a:cubicBezTo>
                <a:cubicBezTo>
                  <a:pt x="7332472" y="231853"/>
                  <a:pt x="7386276" y="221205"/>
                  <a:pt x="7440266" y="215882"/>
                </a:cubicBezTo>
                <a:cubicBezTo>
                  <a:pt x="7485258" y="199910"/>
                  <a:pt x="7531004" y="186661"/>
                  <a:pt x="7575241" y="167966"/>
                </a:cubicBezTo>
                <a:cubicBezTo>
                  <a:pt x="7739928" y="98367"/>
                  <a:pt x="7522952" y="167465"/>
                  <a:pt x="7683221" y="120051"/>
                </a:cubicBezTo>
                <a:cubicBezTo>
                  <a:pt x="7669723" y="130699"/>
                  <a:pt x="7655191" y="139706"/>
                  <a:pt x="7642729" y="151994"/>
                </a:cubicBezTo>
                <a:cubicBezTo>
                  <a:pt x="7516358" y="276607"/>
                  <a:pt x="7687814" y="194847"/>
                  <a:pt x="7872186" y="183938"/>
                </a:cubicBezTo>
                <a:cubicBezTo>
                  <a:pt x="7939674" y="173290"/>
                  <a:pt x="8006952" y="160577"/>
                  <a:pt x="8074649" y="151994"/>
                </a:cubicBezTo>
                <a:cubicBezTo>
                  <a:pt x="8289644" y="124737"/>
                  <a:pt x="8188319" y="160399"/>
                  <a:pt x="8290610" y="120051"/>
                </a:cubicBezTo>
                <a:cubicBezTo>
                  <a:pt x="8281611" y="146671"/>
                  <a:pt x="8277697" y="176580"/>
                  <a:pt x="8263615" y="199910"/>
                </a:cubicBezTo>
                <a:cubicBezTo>
                  <a:pt x="8242125" y="235511"/>
                  <a:pt x="8211463" y="230767"/>
                  <a:pt x="8182630" y="247825"/>
                </a:cubicBezTo>
                <a:cubicBezTo>
                  <a:pt x="8168121" y="256410"/>
                  <a:pt x="8155635" y="269121"/>
                  <a:pt x="8142137" y="279768"/>
                </a:cubicBezTo>
                <a:cubicBezTo>
                  <a:pt x="8187921" y="315886"/>
                  <a:pt x="8211377" y="341421"/>
                  <a:pt x="8277113" y="343656"/>
                </a:cubicBezTo>
                <a:cubicBezTo>
                  <a:pt x="9028286" y="369197"/>
                  <a:pt x="10531200" y="391570"/>
                  <a:pt x="10531200" y="391570"/>
                </a:cubicBezTo>
                <a:lnTo>
                  <a:pt x="10679673" y="407542"/>
                </a:lnTo>
                <a:cubicBezTo>
                  <a:pt x="10696266" y="417359"/>
                  <a:pt x="10677087" y="453676"/>
                  <a:pt x="10666175" y="471430"/>
                </a:cubicBezTo>
                <a:cubicBezTo>
                  <a:pt x="10639349" y="515078"/>
                  <a:pt x="10549535" y="609983"/>
                  <a:pt x="10504204" y="647118"/>
                </a:cubicBezTo>
                <a:cubicBezTo>
                  <a:pt x="10410841" y="723602"/>
                  <a:pt x="10322322" y="810630"/>
                  <a:pt x="10220756" y="870722"/>
                </a:cubicBezTo>
                <a:cubicBezTo>
                  <a:pt x="10193761" y="886694"/>
                  <a:pt x="10167247" y="903859"/>
                  <a:pt x="10139771" y="918638"/>
                </a:cubicBezTo>
                <a:cubicBezTo>
                  <a:pt x="10117714" y="930502"/>
                  <a:pt x="10093464" y="936657"/>
                  <a:pt x="10072284" y="950581"/>
                </a:cubicBezTo>
                <a:cubicBezTo>
                  <a:pt x="9949708" y="1031162"/>
                  <a:pt x="10075816" y="975808"/>
                  <a:pt x="9977801" y="1014468"/>
                </a:cubicBezTo>
                <a:cubicBezTo>
                  <a:pt x="10242848" y="1171281"/>
                  <a:pt x="9820015" y="932522"/>
                  <a:pt x="10679673" y="1062383"/>
                </a:cubicBezTo>
                <a:cubicBezTo>
                  <a:pt x="10702430" y="1065821"/>
                  <a:pt x="10674696" y="1117037"/>
                  <a:pt x="10666175" y="1142242"/>
                </a:cubicBezTo>
                <a:cubicBezTo>
                  <a:pt x="10656432" y="1171066"/>
                  <a:pt x="10644233" y="1200150"/>
                  <a:pt x="10625682" y="1222101"/>
                </a:cubicBezTo>
                <a:cubicBezTo>
                  <a:pt x="10555764" y="1304836"/>
                  <a:pt x="10487914" y="1330497"/>
                  <a:pt x="10409722" y="1397789"/>
                </a:cubicBezTo>
                <a:cubicBezTo>
                  <a:pt x="10013505" y="1738768"/>
                  <a:pt x="10326794" y="1489829"/>
                  <a:pt x="10180264" y="1605421"/>
                </a:cubicBezTo>
                <a:cubicBezTo>
                  <a:pt x="10084323" y="1832478"/>
                  <a:pt x="10178510" y="1561213"/>
                  <a:pt x="10571693" y="1685281"/>
                </a:cubicBezTo>
                <a:cubicBezTo>
                  <a:pt x="10602433" y="1694980"/>
                  <a:pt x="10579477" y="1769101"/>
                  <a:pt x="10558195" y="1797083"/>
                </a:cubicBezTo>
                <a:cubicBezTo>
                  <a:pt x="10430643" y="1964785"/>
                  <a:pt x="10387651" y="1976830"/>
                  <a:pt x="10261249" y="2036659"/>
                </a:cubicBezTo>
                <a:cubicBezTo>
                  <a:pt x="10252250" y="2057955"/>
                  <a:pt x="10230308" y="2077198"/>
                  <a:pt x="10234254" y="2100545"/>
                </a:cubicBezTo>
                <a:cubicBezTo>
                  <a:pt x="10237044" y="2117054"/>
                  <a:pt x="10260543" y="2115556"/>
                  <a:pt x="10274747" y="2116517"/>
                </a:cubicBezTo>
                <a:cubicBezTo>
                  <a:pt x="10418556" y="2126241"/>
                  <a:pt x="10562694" y="2127166"/>
                  <a:pt x="10706667" y="2132489"/>
                </a:cubicBezTo>
                <a:cubicBezTo>
                  <a:pt x="10764588" y="2155335"/>
                  <a:pt x="10777691" y="2143043"/>
                  <a:pt x="10733663" y="2260263"/>
                </a:cubicBezTo>
                <a:cubicBezTo>
                  <a:pt x="10727075" y="2277804"/>
                  <a:pt x="10705632" y="2279917"/>
                  <a:pt x="10693170" y="2292206"/>
                </a:cubicBezTo>
                <a:cubicBezTo>
                  <a:pt x="10678506" y="2306666"/>
                  <a:pt x="10667171" y="2325422"/>
                  <a:pt x="10652678" y="2340121"/>
                </a:cubicBezTo>
                <a:cubicBezTo>
                  <a:pt x="10623389" y="2369828"/>
                  <a:pt x="10590234" y="2394704"/>
                  <a:pt x="10558195" y="2419980"/>
                </a:cubicBezTo>
                <a:cubicBezTo>
                  <a:pt x="10585190" y="2430628"/>
                  <a:pt x="10611040" y="2446929"/>
                  <a:pt x="10639180" y="2451924"/>
                </a:cubicBezTo>
                <a:cubicBezTo>
                  <a:pt x="10701630" y="2463008"/>
                  <a:pt x="10859105" y="2402767"/>
                  <a:pt x="10828146" y="2467895"/>
                </a:cubicBezTo>
                <a:cubicBezTo>
                  <a:pt x="10767577" y="2595311"/>
                  <a:pt x="10624767" y="2634528"/>
                  <a:pt x="10517702" y="2707472"/>
                </a:cubicBezTo>
                <a:cubicBezTo>
                  <a:pt x="10502808" y="2717619"/>
                  <a:pt x="10342669" y="2792125"/>
                  <a:pt x="10301742" y="2803302"/>
                </a:cubicBezTo>
                <a:cubicBezTo>
                  <a:pt x="10270743" y="2811766"/>
                  <a:pt x="10238754" y="2813950"/>
                  <a:pt x="10207260" y="2819274"/>
                </a:cubicBezTo>
                <a:cubicBezTo>
                  <a:pt x="10196011" y="2827260"/>
                  <a:pt x="10179139" y="2831477"/>
                  <a:pt x="10165079" y="2837579"/>
                </a:cubicBezTo>
                <a:lnTo>
                  <a:pt x="10148916" y="2847742"/>
                </a:lnTo>
                <a:lnTo>
                  <a:pt x="10092374" y="2846561"/>
                </a:lnTo>
                <a:cubicBezTo>
                  <a:pt x="10018085" y="2845009"/>
                  <a:pt x="9943849" y="2842347"/>
                  <a:pt x="9869821" y="2835244"/>
                </a:cubicBezTo>
                <a:cubicBezTo>
                  <a:pt x="9849766" y="2833320"/>
                  <a:pt x="9835946" y="2802706"/>
                  <a:pt x="9815831" y="2803302"/>
                </a:cubicBezTo>
                <a:cubicBezTo>
                  <a:pt x="9473528" y="2813428"/>
                  <a:pt x="9131957" y="2845893"/>
                  <a:pt x="8790019" y="2867188"/>
                </a:cubicBezTo>
                <a:lnTo>
                  <a:pt x="7480758" y="3106764"/>
                </a:lnTo>
                <a:cubicBezTo>
                  <a:pt x="6536683" y="3275221"/>
                  <a:pt x="7598917" y="3077893"/>
                  <a:pt x="6751891" y="3218566"/>
                </a:cubicBezTo>
                <a:cubicBezTo>
                  <a:pt x="6607585" y="3242532"/>
                  <a:pt x="6464195" y="3273774"/>
                  <a:pt x="6319971" y="3298425"/>
                </a:cubicBezTo>
                <a:cubicBezTo>
                  <a:pt x="5508175" y="3437179"/>
                  <a:pt x="5648547" y="3405195"/>
                  <a:pt x="5570016" y="3419867"/>
                </a:cubicBezTo>
                <a:lnTo>
                  <a:pt x="5520677" y="3429456"/>
                </a:lnTo>
                <a:lnTo>
                  <a:pt x="5564109" y="3418213"/>
                </a:lnTo>
                <a:cubicBezTo>
                  <a:pt x="5636394" y="3401068"/>
                  <a:pt x="5708679" y="3383923"/>
                  <a:pt x="5780069" y="3362312"/>
                </a:cubicBezTo>
                <a:cubicBezTo>
                  <a:pt x="5831088" y="3346869"/>
                  <a:pt x="5877566" y="3314063"/>
                  <a:pt x="5928542" y="3298425"/>
                </a:cubicBezTo>
                <a:cubicBezTo>
                  <a:pt x="5999440" y="3276674"/>
                  <a:pt x="6073060" y="3269600"/>
                  <a:pt x="6144503" y="3250510"/>
                </a:cubicBezTo>
                <a:cubicBezTo>
                  <a:pt x="6278545" y="3214694"/>
                  <a:pt x="6297441" y="3206156"/>
                  <a:pt x="6387458" y="3170651"/>
                </a:cubicBezTo>
                <a:cubicBezTo>
                  <a:pt x="6335500" y="3129664"/>
                  <a:pt x="6330684" y="3118835"/>
                  <a:pt x="6252483" y="3106764"/>
                </a:cubicBezTo>
                <a:cubicBezTo>
                  <a:pt x="5926396" y="3056435"/>
                  <a:pt x="5734391" y="3038020"/>
                  <a:pt x="5429134" y="3026906"/>
                </a:cubicBezTo>
                <a:lnTo>
                  <a:pt x="4981134" y="3014578"/>
                </a:lnTo>
                <a:lnTo>
                  <a:pt x="4988727" y="3010920"/>
                </a:lnTo>
                <a:cubicBezTo>
                  <a:pt x="5164024" y="2921393"/>
                  <a:pt x="4965582" y="2979025"/>
                  <a:pt x="4902730" y="2994962"/>
                </a:cubicBezTo>
                <a:cubicBezTo>
                  <a:pt x="4884591" y="2999562"/>
                  <a:pt x="4866736" y="3005610"/>
                  <a:pt x="4848740" y="3010934"/>
                </a:cubicBezTo>
                <a:lnTo>
                  <a:pt x="4981134" y="3014578"/>
                </a:lnTo>
                <a:lnTo>
                  <a:pt x="4889233" y="3058849"/>
                </a:lnTo>
                <a:cubicBezTo>
                  <a:pt x="4837408" y="3082845"/>
                  <a:pt x="4781252" y="3090792"/>
                  <a:pt x="4727263" y="3106764"/>
                </a:cubicBezTo>
                <a:cubicBezTo>
                  <a:pt x="4307919" y="3422534"/>
                  <a:pt x="4729664" y="3128686"/>
                  <a:pt x="3714947" y="3506057"/>
                </a:cubicBezTo>
                <a:cubicBezTo>
                  <a:pt x="3185268" y="3703043"/>
                  <a:pt x="3403372" y="3637827"/>
                  <a:pt x="3067066" y="3729661"/>
                </a:cubicBezTo>
                <a:cubicBezTo>
                  <a:pt x="3107751" y="3633377"/>
                  <a:pt x="3078350" y="3668567"/>
                  <a:pt x="3188544" y="3617859"/>
                </a:cubicBezTo>
                <a:cubicBezTo>
                  <a:pt x="3401558" y="3519835"/>
                  <a:pt x="3359095" y="3551203"/>
                  <a:pt x="3647460" y="3458142"/>
                </a:cubicBezTo>
                <a:cubicBezTo>
                  <a:pt x="3692777" y="3443518"/>
                  <a:pt x="3737049" y="3424549"/>
                  <a:pt x="3782436" y="3410227"/>
                </a:cubicBezTo>
                <a:cubicBezTo>
                  <a:pt x="3804602" y="3403232"/>
                  <a:pt x="3827996" y="3402238"/>
                  <a:pt x="3849923" y="3394255"/>
                </a:cubicBezTo>
                <a:cubicBezTo>
                  <a:pt x="3886664" y="3380877"/>
                  <a:pt x="3996109" y="3351363"/>
                  <a:pt x="3957903" y="3346340"/>
                </a:cubicBezTo>
                <a:lnTo>
                  <a:pt x="3728445" y="3378284"/>
                </a:lnTo>
                <a:cubicBezTo>
                  <a:pt x="3701449" y="3388931"/>
                  <a:pt x="3674820" y="3400977"/>
                  <a:pt x="3647460" y="3410227"/>
                </a:cubicBezTo>
                <a:cubicBezTo>
                  <a:pt x="3611786" y="3422287"/>
                  <a:pt x="3574677" y="3428287"/>
                  <a:pt x="3539479" y="3442171"/>
                </a:cubicBezTo>
                <a:cubicBezTo>
                  <a:pt x="3506973" y="3454993"/>
                  <a:pt x="3477721" y="3478069"/>
                  <a:pt x="3444997" y="3490086"/>
                </a:cubicBezTo>
                <a:cubicBezTo>
                  <a:pt x="3347010" y="3526070"/>
                  <a:pt x="3247032" y="3553973"/>
                  <a:pt x="3148051" y="3585916"/>
                </a:cubicBezTo>
                <a:cubicBezTo>
                  <a:pt x="3134553" y="3580593"/>
                  <a:pt x="3105547" y="3586611"/>
                  <a:pt x="3107559" y="3569945"/>
                </a:cubicBezTo>
                <a:cubicBezTo>
                  <a:pt x="3113929" y="3517175"/>
                  <a:pt x="3154932" y="3474383"/>
                  <a:pt x="3200835" y="3442221"/>
                </a:cubicBezTo>
                <a:lnTo>
                  <a:pt x="3227897" y="3426418"/>
                </a:lnTo>
                <a:lnTo>
                  <a:pt x="3253497" y="3416688"/>
                </a:lnTo>
                <a:cubicBezTo>
                  <a:pt x="3275803" y="3406906"/>
                  <a:pt x="3308266" y="3390582"/>
                  <a:pt x="3364012" y="3362312"/>
                </a:cubicBezTo>
                <a:cubicBezTo>
                  <a:pt x="3377089" y="3355680"/>
                  <a:pt x="3337016" y="3372961"/>
                  <a:pt x="3323518" y="3378284"/>
                </a:cubicBezTo>
                <a:cubicBezTo>
                  <a:pt x="3310531" y="3383407"/>
                  <a:pt x="3291336" y="3391351"/>
                  <a:pt x="3269650" y="3402034"/>
                </a:cubicBezTo>
                <a:lnTo>
                  <a:pt x="3227897" y="3426418"/>
                </a:lnTo>
                <a:lnTo>
                  <a:pt x="3226015" y="3427133"/>
                </a:lnTo>
                <a:cubicBezTo>
                  <a:pt x="3187438" y="3438618"/>
                  <a:pt x="3171323" y="3426121"/>
                  <a:pt x="2972583" y="3474114"/>
                </a:cubicBezTo>
                <a:cubicBezTo>
                  <a:pt x="2240718" y="3650854"/>
                  <a:pt x="2819631" y="3540046"/>
                  <a:pt x="2392189" y="3617859"/>
                </a:cubicBezTo>
                <a:cubicBezTo>
                  <a:pt x="2279710" y="3612535"/>
                  <a:pt x="2163675" y="3635512"/>
                  <a:pt x="2054751" y="3601888"/>
                </a:cubicBezTo>
                <a:cubicBezTo>
                  <a:pt x="2031307" y="3594651"/>
                  <a:pt x="2063133" y="3540384"/>
                  <a:pt x="2081747" y="3522029"/>
                </a:cubicBezTo>
                <a:cubicBezTo>
                  <a:pt x="2146961" y="3457722"/>
                  <a:pt x="2225144" y="3414444"/>
                  <a:pt x="2297706" y="3362312"/>
                </a:cubicBezTo>
                <a:cubicBezTo>
                  <a:pt x="2539022" y="3188943"/>
                  <a:pt x="2459319" y="3250673"/>
                  <a:pt x="2810613" y="3090792"/>
                </a:cubicBezTo>
                <a:lnTo>
                  <a:pt x="1136919" y="3074820"/>
                </a:lnTo>
                <a:cubicBezTo>
                  <a:pt x="1114443" y="3073721"/>
                  <a:pt x="1161504" y="3029757"/>
                  <a:pt x="1177411" y="3010934"/>
                </a:cubicBezTo>
                <a:cubicBezTo>
                  <a:pt x="1188882" y="2997361"/>
                  <a:pt x="1202842" y="2986120"/>
                  <a:pt x="1217905" y="2978990"/>
                </a:cubicBezTo>
                <a:cubicBezTo>
                  <a:pt x="1244657" y="2966327"/>
                  <a:pt x="1329070" y="2942112"/>
                  <a:pt x="1366377" y="2931076"/>
                </a:cubicBezTo>
                <a:cubicBezTo>
                  <a:pt x="1412795" y="2903612"/>
                  <a:pt x="1447981" y="2879030"/>
                  <a:pt x="1501353" y="2867188"/>
                </a:cubicBezTo>
                <a:cubicBezTo>
                  <a:pt x="1545794" y="2857327"/>
                  <a:pt x="1591335" y="2856540"/>
                  <a:pt x="1636327" y="2851216"/>
                </a:cubicBezTo>
                <a:cubicBezTo>
                  <a:pt x="1928450" y="2712953"/>
                  <a:pt x="1890670" y="2738722"/>
                  <a:pt x="934456" y="2931076"/>
                </a:cubicBezTo>
                <a:cubicBezTo>
                  <a:pt x="738638" y="2970467"/>
                  <a:pt x="548050" y="3040292"/>
                  <a:pt x="354062" y="3090792"/>
                </a:cubicBezTo>
                <a:cubicBezTo>
                  <a:pt x="322992" y="3098880"/>
                  <a:pt x="291074" y="3101441"/>
                  <a:pt x="259580" y="3106764"/>
                </a:cubicBezTo>
                <a:cubicBezTo>
                  <a:pt x="241583" y="3101441"/>
                  <a:pt x="215133" y="3109616"/>
                  <a:pt x="205589" y="3090792"/>
                </a:cubicBezTo>
                <a:cubicBezTo>
                  <a:pt x="196045" y="3071969"/>
                  <a:pt x="210204" y="3046177"/>
                  <a:pt x="219087" y="3026906"/>
                </a:cubicBezTo>
                <a:cubicBezTo>
                  <a:pt x="237620" y="2986700"/>
                  <a:pt x="258515" y="2946648"/>
                  <a:pt x="286575" y="2915104"/>
                </a:cubicBezTo>
                <a:cubicBezTo>
                  <a:pt x="349234" y="2844666"/>
                  <a:pt x="415432" y="2777041"/>
                  <a:pt x="489037" y="2723442"/>
                </a:cubicBezTo>
                <a:cubicBezTo>
                  <a:pt x="533886" y="2690783"/>
                  <a:pt x="589569" y="2685342"/>
                  <a:pt x="637510" y="2659556"/>
                </a:cubicBezTo>
                <a:cubicBezTo>
                  <a:pt x="688832" y="2631951"/>
                  <a:pt x="734228" y="2590171"/>
                  <a:pt x="785983" y="2563726"/>
                </a:cubicBezTo>
                <a:cubicBezTo>
                  <a:pt x="932486" y="2488867"/>
                  <a:pt x="1103740" y="2469393"/>
                  <a:pt x="1231402" y="2356093"/>
                </a:cubicBezTo>
                <a:cubicBezTo>
                  <a:pt x="1249399" y="2340121"/>
                  <a:pt x="1307867" y="2309334"/>
                  <a:pt x="1285392" y="2308178"/>
                </a:cubicBezTo>
                <a:cubicBezTo>
                  <a:pt x="1060601" y="2296612"/>
                  <a:pt x="835474" y="2318826"/>
                  <a:pt x="610515" y="2324150"/>
                </a:cubicBezTo>
                <a:cubicBezTo>
                  <a:pt x="574522" y="2334798"/>
                  <a:pt x="539636" y="2356093"/>
                  <a:pt x="502535" y="2356093"/>
                </a:cubicBezTo>
                <a:cubicBezTo>
                  <a:pt x="486313" y="2356093"/>
                  <a:pt x="453333" y="2340344"/>
                  <a:pt x="462043" y="2324150"/>
                </a:cubicBezTo>
                <a:cubicBezTo>
                  <a:pt x="494540" y="2263722"/>
                  <a:pt x="546198" y="2219314"/>
                  <a:pt x="597017" y="2180404"/>
                </a:cubicBezTo>
                <a:cubicBezTo>
                  <a:pt x="624517" y="2159348"/>
                  <a:pt x="660427" y="2160717"/>
                  <a:pt x="691500" y="2148461"/>
                </a:cubicBezTo>
                <a:cubicBezTo>
                  <a:pt x="948061" y="2047265"/>
                  <a:pt x="802966" y="2108204"/>
                  <a:pt x="961451" y="2020687"/>
                </a:cubicBezTo>
                <a:cubicBezTo>
                  <a:pt x="1001606" y="1998514"/>
                  <a:pt x="1126106" y="1968590"/>
                  <a:pt x="1082929" y="1956800"/>
                </a:cubicBezTo>
                <a:cubicBezTo>
                  <a:pt x="986383" y="1930435"/>
                  <a:pt x="884964" y="1967448"/>
                  <a:pt x="785983" y="1972771"/>
                </a:cubicBezTo>
                <a:cubicBezTo>
                  <a:pt x="727493" y="1988743"/>
                  <a:pt x="670174" y="2012844"/>
                  <a:pt x="610515" y="2020687"/>
                </a:cubicBezTo>
                <a:cubicBezTo>
                  <a:pt x="587714" y="2023685"/>
                  <a:pt x="541268" y="2031782"/>
                  <a:pt x="543028" y="2004715"/>
                </a:cubicBezTo>
                <a:cubicBezTo>
                  <a:pt x="553657" y="1841201"/>
                  <a:pt x="660919" y="1775522"/>
                  <a:pt x="758989" y="1701253"/>
                </a:cubicBezTo>
                <a:cubicBezTo>
                  <a:pt x="825278" y="1651051"/>
                  <a:pt x="893339" y="1604168"/>
                  <a:pt x="961451" y="1557507"/>
                </a:cubicBezTo>
                <a:cubicBezTo>
                  <a:pt x="978864" y="1545577"/>
                  <a:pt x="998379" y="1538182"/>
                  <a:pt x="1015441" y="1525563"/>
                </a:cubicBezTo>
                <a:cubicBezTo>
                  <a:pt x="1034518" y="1511455"/>
                  <a:pt x="1051125" y="1493120"/>
                  <a:pt x="1069431" y="1477649"/>
                </a:cubicBezTo>
                <a:cubicBezTo>
                  <a:pt x="1082631" y="1466492"/>
                  <a:pt x="1109924" y="1426509"/>
                  <a:pt x="1109924" y="1445705"/>
                </a:cubicBezTo>
                <a:cubicBezTo>
                  <a:pt x="1109924" y="1468293"/>
                  <a:pt x="1051077" y="1499824"/>
                  <a:pt x="1069431" y="1493619"/>
                </a:cubicBezTo>
                <a:cubicBezTo>
                  <a:pt x="1117798" y="1477267"/>
                  <a:pt x="1158080" y="1436954"/>
                  <a:pt x="1204407" y="1413761"/>
                </a:cubicBezTo>
                <a:cubicBezTo>
                  <a:pt x="1275213" y="1378314"/>
                  <a:pt x="1349210" y="1352377"/>
                  <a:pt x="1420368" y="1317931"/>
                </a:cubicBezTo>
                <a:cubicBezTo>
                  <a:pt x="1448302" y="1304408"/>
                  <a:pt x="1473877" y="1284794"/>
                  <a:pt x="1501353" y="1270015"/>
                </a:cubicBezTo>
                <a:cubicBezTo>
                  <a:pt x="1523410" y="1258151"/>
                  <a:pt x="1546345" y="1248720"/>
                  <a:pt x="1568840" y="1238072"/>
                </a:cubicBezTo>
                <a:cubicBezTo>
                  <a:pt x="1577839" y="1211452"/>
                  <a:pt x="1615996" y="1174116"/>
                  <a:pt x="1595835" y="1158213"/>
                </a:cubicBezTo>
                <a:cubicBezTo>
                  <a:pt x="1565654" y="1134404"/>
                  <a:pt x="1523635" y="1167129"/>
                  <a:pt x="1487855" y="1174185"/>
                </a:cubicBezTo>
                <a:cubicBezTo>
                  <a:pt x="1487139" y="1174327"/>
                  <a:pt x="1335757" y="1207558"/>
                  <a:pt x="1298889" y="1222101"/>
                </a:cubicBezTo>
                <a:cubicBezTo>
                  <a:pt x="1275904" y="1231167"/>
                  <a:pt x="1253898" y="1243396"/>
                  <a:pt x="1231402" y="1254044"/>
                </a:cubicBezTo>
                <a:cubicBezTo>
                  <a:pt x="1272806" y="1165855"/>
                  <a:pt x="1289069" y="1115868"/>
                  <a:pt x="1339382" y="1046411"/>
                </a:cubicBezTo>
                <a:cubicBezTo>
                  <a:pt x="1351804" y="1029261"/>
                  <a:pt x="1398963" y="998496"/>
                  <a:pt x="1379874" y="998496"/>
                </a:cubicBezTo>
                <a:cubicBezTo>
                  <a:pt x="1341433" y="998496"/>
                  <a:pt x="1307586" y="1029517"/>
                  <a:pt x="1271894" y="1046411"/>
                </a:cubicBezTo>
                <a:cubicBezTo>
                  <a:pt x="1159415" y="1099650"/>
                  <a:pt x="1051983" y="1171362"/>
                  <a:pt x="934456" y="1206129"/>
                </a:cubicBezTo>
                <a:lnTo>
                  <a:pt x="340565" y="1381817"/>
                </a:lnTo>
                <a:cubicBezTo>
                  <a:pt x="86782" y="1455575"/>
                  <a:pt x="248157" y="1396971"/>
                  <a:pt x="43619" y="1477649"/>
                </a:cubicBezTo>
                <a:cubicBezTo>
                  <a:pt x="-57038" y="1298987"/>
                  <a:pt x="1162" y="1436396"/>
                  <a:pt x="381058" y="1238072"/>
                </a:cubicBezTo>
                <a:cubicBezTo>
                  <a:pt x="412407" y="1221707"/>
                  <a:pt x="443034" y="1202978"/>
                  <a:pt x="475540" y="1190157"/>
                </a:cubicBezTo>
                <a:lnTo>
                  <a:pt x="597017" y="1142242"/>
                </a:lnTo>
                <a:cubicBezTo>
                  <a:pt x="611524" y="1130799"/>
                  <a:pt x="621922" y="1122501"/>
                  <a:pt x="629232" y="1116611"/>
                </a:cubicBezTo>
                <a:lnTo>
                  <a:pt x="642379" y="1105868"/>
                </a:lnTo>
                <a:lnTo>
                  <a:pt x="639116" y="1108751"/>
                </a:lnTo>
                <a:cubicBezTo>
                  <a:pt x="630886" y="1116482"/>
                  <a:pt x="622120" y="1127390"/>
                  <a:pt x="678003" y="1094327"/>
                </a:cubicBezTo>
                <a:cubicBezTo>
                  <a:pt x="692512" y="1085742"/>
                  <a:pt x="702957" y="1067898"/>
                  <a:pt x="718496" y="1062383"/>
                </a:cubicBezTo>
                <a:cubicBezTo>
                  <a:pt x="748968" y="1051566"/>
                  <a:pt x="781484" y="1051734"/>
                  <a:pt x="812978" y="1046411"/>
                </a:cubicBezTo>
                <a:lnTo>
                  <a:pt x="934456" y="998496"/>
                </a:lnTo>
                <a:cubicBezTo>
                  <a:pt x="961452" y="987848"/>
                  <a:pt x="987539" y="973156"/>
                  <a:pt x="1015441" y="966553"/>
                </a:cubicBezTo>
                <a:cubicBezTo>
                  <a:pt x="1037937" y="961229"/>
                  <a:pt x="1060672" y="957165"/>
                  <a:pt x="1082929" y="950581"/>
                </a:cubicBezTo>
                <a:cubicBezTo>
                  <a:pt x="1096731" y="946497"/>
                  <a:pt x="1109618" y="938692"/>
                  <a:pt x="1123422" y="934609"/>
                </a:cubicBezTo>
                <a:cubicBezTo>
                  <a:pt x="1145678" y="928025"/>
                  <a:pt x="1168652" y="925222"/>
                  <a:pt x="1190909" y="918638"/>
                </a:cubicBezTo>
                <a:cubicBezTo>
                  <a:pt x="1204713" y="914554"/>
                  <a:pt x="1217722" y="907292"/>
                  <a:pt x="1231402" y="902666"/>
                </a:cubicBezTo>
                <a:cubicBezTo>
                  <a:pt x="1249239" y="896636"/>
                  <a:pt x="1267395" y="892018"/>
                  <a:pt x="1285392" y="886694"/>
                </a:cubicBezTo>
                <a:cubicBezTo>
                  <a:pt x="1329741" y="851708"/>
                  <a:pt x="1384868" y="805358"/>
                  <a:pt x="1433864" y="790864"/>
                </a:cubicBezTo>
                <a:lnTo>
                  <a:pt x="1487855" y="774892"/>
                </a:lnTo>
                <a:cubicBezTo>
                  <a:pt x="1504152" y="755607"/>
                  <a:pt x="1588373" y="670232"/>
                  <a:pt x="1555342" y="631146"/>
                </a:cubicBezTo>
                <a:lnTo>
                  <a:pt x="1514850" y="583232"/>
                </a:lnTo>
                <a:cubicBezTo>
                  <a:pt x="1541253" y="570735"/>
                  <a:pt x="1560229" y="561688"/>
                  <a:pt x="1573562" y="555289"/>
                </a:cubicBezTo>
                <a:lnTo>
                  <a:pt x="1588854" y="547876"/>
                </a:lnTo>
                <a:lnTo>
                  <a:pt x="1576963" y="554338"/>
                </a:lnTo>
                <a:cubicBezTo>
                  <a:pt x="1567218" y="560232"/>
                  <a:pt x="1570944" y="561106"/>
                  <a:pt x="1636327" y="535316"/>
                </a:cubicBezTo>
                <a:cubicBezTo>
                  <a:pt x="1826243" y="460406"/>
                  <a:pt x="1517572" y="542498"/>
                  <a:pt x="1919775" y="423514"/>
                </a:cubicBezTo>
                <a:cubicBezTo>
                  <a:pt x="1955769" y="412866"/>
                  <a:pt x="1993017" y="406986"/>
                  <a:pt x="2027756" y="391570"/>
                </a:cubicBezTo>
                <a:cubicBezTo>
                  <a:pt x="2240586" y="297129"/>
                  <a:pt x="2026482" y="342049"/>
                  <a:pt x="2257214" y="311712"/>
                </a:cubicBezTo>
                <a:cubicBezTo>
                  <a:pt x="2284210" y="301063"/>
                  <a:pt x="2311779" y="292274"/>
                  <a:pt x="2338199" y="279768"/>
                </a:cubicBezTo>
                <a:cubicBezTo>
                  <a:pt x="2356881" y="270926"/>
                  <a:pt x="2373349" y="256185"/>
                  <a:pt x="2392189" y="247825"/>
                </a:cubicBezTo>
                <a:cubicBezTo>
                  <a:pt x="2413974" y="238159"/>
                  <a:pt x="2495342" y="220219"/>
                  <a:pt x="2513667" y="215882"/>
                </a:cubicBezTo>
                <a:cubicBezTo>
                  <a:pt x="2563158" y="226530"/>
                  <a:pt x="2611858" y="246126"/>
                  <a:pt x="2662140" y="247825"/>
                </a:cubicBezTo>
                <a:cubicBezTo>
                  <a:pt x="3084914" y="262119"/>
                  <a:pt x="3508878" y="230869"/>
                  <a:pt x="3930908" y="263796"/>
                </a:cubicBezTo>
                <a:cubicBezTo>
                  <a:pt x="3957086" y="265838"/>
                  <a:pt x="3908965" y="321705"/>
                  <a:pt x="3890415" y="343656"/>
                </a:cubicBezTo>
                <a:cubicBezTo>
                  <a:pt x="3871864" y="365607"/>
                  <a:pt x="3843915" y="372944"/>
                  <a:pt x="3822928" y="391570"/>
                </a:cubicBezTo>
                <a:cubicBezTo>
                  <a:pt x="3729938" y="474097"/>
                  <a:pt x="3832176" y="415419"/>
                  <a:pt x="3741942" y="455458"/>
                </a:cubicBezTo>
                <a:cubicBezTo>
                  <a:pt x="3719257" y="465524"/>
                  <a:pt x="3652784" y="474579"/>
                  <a:pt x="3674455" y="487400"/>
                </a:cubicBezTo>
                <a:cubicBezTo>
                  <a:pt x="3702910" y="504235"/>
                  <a:pt x="3737444" y="476753"/>
                  <a:pt x="3768938" y="471430"/>
                </a:cubicBezTo>
                <a:lnTo>
                  <a:pt x="3930908" y="391570"/>
                </a:lnTo>
                <a:cubicBezTo>
                  <a:pt x="3953311" y="380654"/>
                  <a:pt x="3998395" y="359628"/>
                  <a:pt x="3998395" y="359628"/>
                </a:cubicBezTo>
                <a:cubicBezTo>
                  <a:pt x="4011893" y="375599"/>
                  <a:pt x="4019813" y="406706"/>
                  <a:pt x="4038888" y="407542"/>
                </a:cubicBezTo>
                <a:cubicBezTo>
                  <a:pt x="4147168" y="412287"/>
                  <a:pt x="4254736" y="384521"/>
                  <a:pt x="4362828" y="375598"/>
                </a:cubicBezTo>
                <a:cubicBezTo>
                  <a:pt x="4448223" y="368548"/>
                  <a:pt x="4533797" y="364951"/>
                  <a:pt x="4619282" y="359628"/>
                </a:cubicBezTo>
                <a:cubicBezTo>
                  <a:pt x="4650776" y="348979"/>
                  <a:pt x="4681989" y="337084"/>
                  <a:pt x="4713765" y="327684"/>
                </a:cubicBezTo>
                <a:cubicBezTo>
                  <a:pt x="4736022" y="321100"/>
                  <a:pt x="4768526" y="289124"/>
                  <a:pt x="4781252" y="311712"/>
                </a:cubicBezTo>
                <a:cubicBezTo>
                  <a:pt x="4813208" y="368433"/>
                  <a:pt x="4693662" y="389531"/>
                  <a:pt x="4686769" y="391570"/>
                </a:cubicBezTo>
                <a:cubicBezTo>
                  <a:pt x="4709265" y="407542"/>
                  <a:pt x="4728022" y="439486"/>
                  <a:pt x="4754257" y="439486"/>
                </a:cubicBezTo>
                <a:cubicBezTo>
                  <a:pt x="4788521" y="439486"/>
                  <a:pt x="4815794" y="402709"/>
                  <a:pt x="4848740" y="391570"/>
                </a:cubicBezTo>
                <a:cubicBezTo>
                  <a:pt x="4879330" y="381227"/>
                  <a:pt x="4911728" y="380922"/>
                  <a:pt x="4943222" y="375598"/>
                </a:cubicBezTo>
                <a:cubicBezTo>
                  <a:pt x="4979215" y="359626"/>
                  <a:pt x="5014240" y="340179"/>
                  <a:pt x="5051203" y="327684"/>
                </a:cubicBezTo>
                <a:cubicBezTo>
                  <a:pt x="5077517" y="318787"/>
                  <a:pt x="5105472" y="318737"/>
                  <a:pt x="5132188" y="311712"/>
                </a:cubicBezTo>
                <a:cubicBezTo>
                  <a:pt x="5146077" y="308060"/>
                  <a:pt x="5158878" y="299824"/>
                  <a:pt x="5172681" y="295740"/>
                </a:cubicBezTo>
                <a:cubicBezTo>
                  <a:pt x="5194937" y="289156"/>
                  <a:pt x="5217673" y="285092"/>
                  <a:pt x="5240168" y="279768"/>
                </a:cubicBezTo>
                <a:cubicBezTo>
                  <a:pt x="5199675" y="311712"/>
                  <a:pt x="5163875" y="354211"/>
                  <a:pt x="5118690" y="375598"/>
                </a:cubicBezTo>
                <a:cubicBezTo>
                  <a:pt x="5096195" y="386247"/>
                  <a:pt x="5027122" y="404377"/>
                  <a:pt x="5051203" y="407542"/>
                </a:cubicBezTo>
                <a:cubicBezTo>
                  <a:pt x="5113966" y="415794"/>
                  <a:pt x="5177180" y="396894"/>
                  <a:pt x="5240168" y="391570"/>
                </a:cubicBezTo>
                <a:cubicBezTo>
                  <a:pt x="5322677" y="354958"/>
                  <a:pt x="5368967" y="328902"/>
                  <a:pt x="5456129" y="311712"/>
                </a:cubicBezTo>
                <a:cubicBezTo>
                  <a:pt x="5500729" y="302916"/>
                  <a:pt x="5546112" y="301063"/>
                  <a:pt x="5591104" y="295740"/>
                </a:cubicBezTo>
                <a:cubicBezTo>
                  <a:pt x="5631597" y="279768"/>
                  <a:pt x="5671304" y="260680"/>
                  <a:pt x="5712582" y="247825"/>
                </a:cubicBezTo>
                <a:cubicBezTo>
                  <a:pt x="5768482" y="230418"/>
                  <a:pt x="5865471" y="212349"/>
                  <a:pt x="5928542" y="199910"/>
                </a:cubicBezTo>
                <a:cubicBezTo>
                  <a:pt x="5959838" y="212254"/>
                  <a:pt x="6048063" y="247825"/>
                  <a:pt x="6063517" y="247825"/>
                </a:cubicBezTo>
                <a:cubicBezTo>
                  <a:pt x="6096272" y="247825"/>
                  <a:pt x="6125806" y="223025"/>
                  <a:pt x="6158000" y="215882"/>
                </a:cubicBezTo>
                <a:cubicBezTo>
                  <a:pt x="6198043" y="206996"/>
                  <a:pt x="6238985" y="205233"/>
                  <a:pt x="6279478" y="199910"/>
                </a:cubicBezTo>
                <a:cubicBezTo>
                  <a:pt x="6334284" y="180454"/>
                  <a:pt x="6460273" y="133031"/>
                  <a:pt x="6522434" y="120051"/>
                </a:cubicBezTo>
                <a:cubicBezTo>
                  <a:pt x="6562556" y="111674"/>
                  <a:pt x="6603419" y="109403"/>
                  <a:pt x="6643911" y="104080"/>
                </a:cubicBezTo>
                <a:cubicBezTo>
                  <a:pt x="6661908" y="93431"/>
                  <a:pt x="6691539" y="49548"/>
                  <a:pt x="6697902" y="72136"/>
                </a:cubicBezTo>
                <a:cubicBezTo>
                  <a:pt x="6713498" y="127499"/>
                  <a:pt x="6589228" y="205780"/>
                  <a:pt x="6576424" y="215882"/>
                </a:cubicBezTo>
                <a:cubicBezTo>
                  <a:pt x="6612417" y="221205"/>
                  <a:pt x="6648411" y="237177"/>
                  <a:pt x="6684404" y="231853"/>
                </a:cubicBezTo>
                <a:cubicBezTo>
                  <a:pt x="7368697" y="130636"/>
                  <a:pt x="6736231" y="194032"/>
                  <a:pt x="7183813" y="88108"/>
                </a:cubicBezTo>
                <a:cubicBezTo>
                  <a:pt x="7236938" y="75535"/>
                  <a:pt x="7291793" y="77459"/>
                  <a:pt x="7345783" y="72136"/>
                </a:cubicBezTo>
                <a:cubicBezTo>
                  <a:pt x="7396399" y="60157"/>
                  <a:pt x="7504895" y="-87"/>
                  <a:pt x="7541041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0618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DB2369-DC1B-46CC-AE96-6E1601674FFF}"/>
              </a:ext>
            </a:extLst>
          </p:cNvPr>
          <p:cNvSpPr/>
          <p:nvPr userDrawn="1"/>
        </p:nvSpPr>
        <p:spPr>
          <a:xfrm>
            <a:off x="0" y="0"/>
            <a:ext cx="3537284" cy="6858000"/>
          </a:xfrm>
          <a:custGeom>
            <a:avLst/>
            <a:gdLst>
              <a:gd name="connsiteX0" fmla="*/ 0 w 3537284"/>
              <a:gd name="connsiteY0" fmla="*/ 0 h 6858000"/>
              <a:gd name="connsiteX1" fmla="*/ 3537284 w 3537284"/>
              <a:gd name="connsiteY1" fmla="*/ 0 h 6858000"/>
              <a:gd name="connsiteX2" fmla="*/ 3537284 w 3537284"/>
              <a:gd name="connsiteY2" fmla="*/ 1651000 h 6858000"/>
              <a:gd name="connsiteX3" fmla="*/ 580212 w 3537284"/>
              <a:gd name="connsiteY3" fmla="*/ 1651000 h 6858000"/>
              <a:gd name="connsiteX4" fmla="*/ 292101 w 3537284"/>
              <a:gd name="connsiteY4" fmla="*/ 1939111 h 6858000"/>
              <a:gd name="connsiteX5" fmla="*/ 292101 w 3537284"/>
              <a:gd name="connsiteY5" fmla="*/ 4969689 h 6858000"/>
              <a:gd name="connsiteX6" fmla="*/ 580212 w 3537284"/>
              <a:gd name="connsiteY6" fmla="*/ 5257800 h 6858000"/>
              <a:gd name="connsiteX7" fmla="*/ 3537284 w 3537284"/>
              <a:gd name="connsiteY7" fmla="*/ 5257800 h 6858000"/>
              <a:gd name="connsiteX8" fmla="*/ 3537284 w 3537284"/>
              <a:gd name="connsiteY8" fmla="*/ 6858000 h 6858000"/>
              <a:gd name="connsiteX9" fmla="*/ 0 w 3537284"/>
              <a:gd name="connsiteY9" fmla="*/ 6858000 h 6858000"/>
              <a:gd name="connsiteX10" fmla="*/ 0 w 3537284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7284" h="6858000">
                <a:moveTo>
                  <a:pt x="0" y="0"/>
                </a:moveTo>
                <a:lnTo>
                  <a:pt x="3537284" y="0"/>
                </a:lnTo>
                <a:lnTo>
                  <a:pt x="3537284" y="1651000"/>
                </a:lnTo>
                <a:lnTo>
                  <a:pt x="580212" y="1651000"/>
                </a:lnTo>
                <a:cubicBezTo>
                  <a:pt x="421093" y="1651000"/>
                  <a:pt x="292101" y="1779992"/>
                  <a:pt x="292101" y="1939111"/>
                </a:cubicBezTo>
                <a:lnTo>
                  <a:pt x="292101" y="4969689"/>
                </a:lnTo>
                <a:cubicBezTo>
                  <a:pt x="292101" y="5128808"/>
                  <a:pt x="421093" y="5257800"/>
                  <a:pt x="580212" y="5257800"/>
                </a:cubicBezTo>
                <a:lnTo>
                  <a:pt x="3537284" y="5257800"/>
                </a:lnTo>
                <a:lnTo>
                  <a:pt x="353728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C2E65-08FA-4A69-9AA8-57F03C6EB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780674"/>
            <a:ext cx="5769011" cy="424313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236A56-A88E-4452-9886-BF7CA12983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957138"/>
            <a:ext cx="5406189" cy="2971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49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D3369-77BC-4EE4-AFB2-FF27EFF5025B}"/>
              </a:ext>
            </a:extLst>
          </p:cNvPr>
          <p:cNvGrpSpPr/>
          <p:nvPr userDrawn="1"/>
        </p:nvGrpSpPr>
        <p:grpSpPr>
          <a:xfrm>
            <a:off x="0" y="-1"/>
            <a:ext cx="2897663" cy="6858000"/>
            <a:chOff x="0" y="-1"/>
            <a:chExt cx="2897663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AC52EE4-9CB5-4CDB-8EB9-08F903C891EB}"/>
                </a:ext>
              </a:extLst>
            </p:cNvPr>
            <p:cNvSpPr/>
            <p:nvPr/>
          </p:nvSpPr>
          <p:spPr>
            <a:xfrm>
              <a:off x="0" y="-1"/>
              <a:ext cx="2824169" cy="3429000"/>
            </a:xfrm>
            <a:custGeom>
              <a:avLst/>
              <a:gdLst>
                <a:gd name="connsiteX0" fmla="*/ 0 w 2824169"/>
                <a:gd name="connsiteY0" fmla="*/ 0 h 3429000"/>
                <a:gd name="connsiteX1" fmla="*/ 197290 w 2824169"/>
                <a:gd name="connsiteY1" fmla="*/ 0 h 3429000"/>
                <a:gd name="connsiteX2" fmla="*/ 2824169 w 2824169"/>
                <a:gd name="connsiteY2" fmla="*/ 2415660 h 3429000"/>
                <a:gd name="connsiteX3" fmla="*/ 1892308 w 2824169"/>
                <a:gd name="connsiteY3" fmla="*/ 3429000 h 3429000"/>
                <a:gd name="connsiteX4" fmla="*/ 0 w 2824169"/>
                <a:gd name="connsiteY4" fmla="*/ 1688846 h 3429000"/>
                <a:gd name="connsiteX5" fmla="*/ 0 w 2824169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4169" h="3429000">
                  <a:moveTo>
                    <a:pt x="0" y="0"/>
                  </a:moveTo>
                  <a:lnTo>
                    <a:pt x="197290" y="0"/>
                  </a:lnTo>
                  <a:lnTo>
                    <a:pt x="2824169" y="2415660"/>
                  </a:lnTo>
                  <a:lnTo>
                    <a:pt x="1892308" y="3429000"/>
                  </a:lnTo>
                  <a:lnTo>
                    <a:pt x="0" y="1688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8F19D1-5C7B-4B66-AA01-053C1C640406}"/>
                </a:ext>
              </a:extLst>
            </p:cNvPr>
            <p:cNvSpPr/>
            <p:nvPr/>
          </p:nvSpPr>
          <p:spPr>
            <a:xfrm>
              <a:off x="0" y="3428999"/>
              <a:ext cx="2897663" cy="3429000"/>
            </a:xfrm>
            <a:custGeom>
              <a:avLst/>
              <a:gdLst>
                <a:gd name="connsiteX0" fmla="*/ 1903273 w 2897663"/>
                <a:gd name="connsiteY0" fmla="*/ 0 h 3429000"/>
                <a:gd name="connsiteX1" fmla="*/ 2897663 w 2897663"/>
                <a:gd name="connsiteY1" fmla="*/ 952056 h 3429000"/>
                <a:gd name="connsiteX2" fmla="*/ 526169 w 2897663"/>
                <a:gd name="connsiteY2" fmla="*/ 3429000 h 3429000"/>
                <a:gd name="connsiteX3" fmla="*/ 0 w 2897663"/>
                <a:gd name="connsiteY3" fmla="*/ 3429000 h 3429000"/>
                <a:gd name="connsiteX4" fmla="*/ 0 w 2897663"/>
                <a:gd name="connsiteY4" fmla="*/ 1987903 h 3429000"/>
                <a:gd name="connsiteX5" fmla="*/ 1903273 w 2897663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663" h="3429000">
                  <a:moveTo>
                    <a:pt x="1903273" y="0"/>
                  </a:moveTo>
                  <a:lnTo>
                    <a:pt x="2897663" y="952056"/>
                  </a:lnTo>
                  <a:lnTo>
                    <a:pt x="526169" y="3429000"/>
                  </a:lnTo>
                  <a:lnTo>
                    <a:pt x="0" y="3429000"/>
                  </a:lnTo>
                  <a:lnTo>
                    <a:pt x="0" y="1987903"/>
                  </a:lnTo>
                  <a:lnTo>
                    <a:pt x="1903273" y="0"/>
                  </a:ln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5F4C76-553D-43B5-836A-31C7ECF828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627" y="1158904"/>
            <a:ext cx="4781550" cy="4572000"/>
          </a:xfrm>
          <a:custGeom>
            <a:avLst/>
            <a:gdLst>
              <a:gd name="connsiteX0" fmla="*/ 2390775 w 4781550"/>
              <a:gd name="connsiteY0" fmla="*/ 0 h 4572000"/>
              <a:gd name="connsiteX1" fmla="*/ 4781550 w 4781550"/>
              <a:gd name="connsiteY1" fmla="*/ 2286000 h 4572000"/>
              <a:gd name="connsiteX2" fmla="*/ 2390775 w 4781550"/>
              <a:gd name="connsiteY2" fmla="*/ 4572000 h 4572000"/>
              <a:gd name="connsiteX3" fmla="*/ 0 w 4781550"/>
              <a:gd name="connsiteY3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4572000">
                <a:moveTo>
                  <a:pt x="2390775" y="0"/>
                </a:moveTo>
                <a:lnTo>
                  <a:pt x="4781550" y="2286000"/>
                </a:lnTo>
                <a:lnTo>
                  <a:pt x="2390775" y="4572000"/>
                </a:lnTo>
                <a:lnTo>
                  <a:pt x="0" y="228600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639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85B4223-599C-4921-B372-2970CB2064A3}"/>
              </a:ext>
            </a:extLst>
          </p:cNvPr>
          <p:cNvSpPr/>
          <p:nvPr userDrawn="1"/>
        </p:nvSpPr>
        <p:spPr>
          <a:xfrm>
            <a:off x="913028" y="1451355"/>
            <a:ext cx="3853542" cy="3735977"/>
          </a:xfrm>
          <a:prstGeom prst="ellipse">
            <a:avLst/>
          </a:pr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3BD7C5-FC3E-403F-9FFB-470855046E2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70262" y="940228"/>
            <a:ext cx="3853542" cy="3735978"/>
          </a:xfrm>
          <a:custGeom>
            <a:avLst/>
            <a:gdLst>
              <a:gd name="connsiteX0" fmla="*/ 1926771 w 3853542"/>
              <a:gd name="connsiteY0" fmla="*/ 0 h 3735978"/>
              <a:gd name="connsiteX1" fmla="*/ 3853542 w 3853542"/>
              <a:gd name="connsiteY1" fmla="*/ 1867989 h 3735978"/>
              <a:gd name="connsiteX2" fmla="*/ 1926771 w 3853542"/>
              <a:gd name="connsiteY2" fmla="*/ 3735978 h 3735978"/>
              <a:gd name="connsiteX3" fmla="*/ 0 w 3853542"/>
              <a:gd name="connsiteY3" fmla="*/ 1867989 h 3735978"/>
              <a:gd name="connsiteX4" fmla="*/ 1926771 w 3853542"/>
              <a:gd name="connsiteY4" fmla="*/ 0 h 3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542" h="3735978">
                <a:moveTo>
                  <a:pt x="1926771" y="0"/>
                </a:moveTo>
                <a:cubicBezTo>
                  <a:pt x="2990897" y="0"/>
                  <a:pt x="3853542" y="836327"/>
                  <a:pt x="3853542" y="1867989"/>
                </a:cubicBezTo>
                <a:cubicBezTo>
                  <a:pt x="3853542" y="2899651"/>
                  <a:pt x="2990897" y="3735978"/>
                  <a:pt x="1926771" y="3735978"/>
                </a:cubicBezTo>
                <a:cubicBezTo>
                  <a:pt x="862645" y="3735978"/>
                  <a:pt x="0" y="2899651"/>
                  <a:pt x="0" y="1867989"/>
                </a:cubicBezTo>
                <a:cubicBezTo>
                  <a:pt x="0" y="836327"/>
                  <a:pt x="862645" y="0"/>
                  <a:pt x="19267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86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8171B05-BBCC-451F-828C-0C90E0878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29350" cy="6858000"/>
          </a:xfrm>
          <a:custGeom>
            <a:avLst/>
            <a:gdLst>
              <a:gd name="connsiteX0" fmla="*/ 0 w 6229350"/>
              <a:gd name="connsiteY0" fmla="*/ 0 h 6858000"/>
              <a:gd name="connsiteX1" fmla="*/ 6229350 w 6229350"/>
              <a:gd name="connsiteY1" fmla="*/ 0 h 6858000"/>
              <a:gd name="connsiteX2" fmla="*/ 3886203 w 6229350"/>
              <a:gd name="connsiteY2" fmla="*/ 6858000 h 6858000"/>
              <a:gd name="connsiteX3" fmla="*/ 0 w 6229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9350" h="6858000">
                <a:moveTo>
                  <a:pt x="0" y="0"/>
                </a:moveTo>
                <a:lnTo>
                  <a:pt x="6229350" y="0"/>
                </a:lnTo>
                <a:lnTo>
                  <a:pt x="388620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06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1F1406-9511-4A48-B69D-5A738E278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71850"/>
            <a:ext cx="12192000" cy="3486150"/>
          </a:xfrm>
          <a:custGeom>
            <a:avLst/>
            <a:gdLst>
              <a:gd name="connsiteX0" fmla="*/ 0 w 12192000"/>
              <a:gd name="connsiteY0" fmla="*/ 0 h 3486150"/>
              <a:gd name="connsiteX1" fmla="*/ 12192000 w 12192000"/>
              <a:gd name="connsiteY1" fmla="*/ 0 h 3486150"/>
              <a:gd name="connsiteX2" fmla="*/ 12192000 w 12192000"/>
              <a:gd name="connsiteY2" fmla="*/ 3486150 h 3486150"/>
              <a:gd name="connsiteX3" fmla="*/ 0 w 12192000"/>
              <a:gd name="connsiteY3" fmla="*/ 3486150 h 34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86150">
                <a:moveTo>
                  <a:pt x="0" y="0"/>
                </a:moveTo>
                <a:lnTo>
                  <a:pt x="12192000" y="0"/>
                </a:lnTo>
                <a:lnTo>
                  <a:pt x="12192000" y="3486150"/>
                </a:lnTo>
                <a:lnTo>
                  <a:pt x="0" y="34861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7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0066B7-3D64-4480-A9DD-50BAA2159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64508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05BAA7-6270-43BD-9F11-B6606CBC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51" y="504825"/>
            <a:ext cx="8856380" cy="7905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EFC1579-3FA6-4592-BB5E-26CEB875D9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86498" y="2221345"/>
            <a:ext cx="1512645" cy="1512645"/>
          </a:xfrm>
          <a:custGeom>
            <a:avLst/>
            <a:gdLst>
              <a:gd name="connsiteX0" fmla="*/ 753101 w 1512645"/>
              <a:gd name="connsiteY0" fmla="*/ 3 h 1512645"/>
              <a:gd name="connsiteX1" fmla="*/ 965762 w 1512645"/>
              <a:gd name="connsiteY1" fmla="*/ 87030 h 1512645"/>
              <a:gd name="connsiteX2" fmla="*/ 1423806 w 1512645"/>
              <a:gd name="connsiteY2" fmla="*/ 541189 h 1512645"/>
              <a:gd name="connsiteX3" fmla="*/ 1425615 w 1512645"/>
              <a:gd name="connsiteY3" fmla="*/ 965762 h 1512645"/>
              <a:gd name="connsiteX4" fmla="*/ 971456 w 1512645"/>
              <a:gd name="connsiteY4" fmla="*/ 1423806 h 1512645"/>
              <a:gd name="connsiteX5" fmla="*/ 546884 w 1512645"/>
              <a:gd name="connsiteY5" fmla="*/ 1425615 h 1512645"/>
              <a:gd name="connsiteX6" fmla="*/ 88839 w 1512645"/>
              <a:gd name="connsiteY6" fmla="*/ 971456 h 1512645"/>
              <a:gd name="connsiteX7" fmla="*/ 87030 w 1512645"/>
              <a:gd name="connsiteY7" fmla="*/ 546884 h 1512645"/>
              <a:gd name="connsiteX8" fmla="*/ 541189 w 1512645"/>
              <a:gd name="connsiteY8" fmla="*/ 88839 h 1512645"/>
              <a:gd name="connsiteX9" fmla="*/ 753101 w 1512645"/>
              <a:gd name="connsiteY9" fmla="*/ 3 h 15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645" h="1512645">
                <a:moveTo>
                  <a:pt x="753101" y="3"/>
                </a:moveTo>
                <a:cubicBezTo>
                  <a:pt x="829933" y="-324"/>
                  <a:pt x="906891" y="28659"/>
                  <a:pt x="965762" y="87030"/>
                </a:cubicBezTo>
                <a:lnTo>
                  <a:pt x="1423806" y="541189"/>
                </a:lnTo>
                <a:cubicBezTo>
                  <a:pt x="1541548" y="657932"/>
                  <a:pt x="1542358" y="848020"/>
                  <a:pt x="1425615" y="965762"/>
                </a:cubicBezTo>
                <a:lnTo>
                  <a:pt x="971456" y="1423806"/>
                </a:lnTo>
                <a:cubicBezTo>
                  <a:pt x="854714" y="1541548"/>
                  <a:pt x="664625" y="1542358"/>
                  <a:pt x="546884" y="1425615"/>
                </a:cubicBezTo>
                <a:lnTo>
                  <a:pt x="88839" y="971456"/>
                </a:lnTo>
                <a:cubicBezTo>
                  <a:pt x="-28903" y="854714"/>
                  <a:pt x="-29712" y="664625"/>
                  <a:pt x="87030" y="546884"/>
                </a:cubicBezTo>
                <a:lnTo>
                  <a:pt x="541189" y="88839"/>
                </a:lnTo>
                <a:cubicBezTo>
                  <a:pt x="599560" y="29968"/>
                  <a:pt x="676268" y="330"/>
                  <a:pt x="753101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3E8A2D-5BAF-48C9-97DF-DBA8BF8DD235}"/>
              </a:ext>
            </a:extLst>
          </p:cNvPr>
          <p:cNvSpPr/>
          <p:nvPr userDrawn="1"/>
        </p:nvSpPr>
        <p:spPr>
          <a:xfrm>
            <a:off x="1674251" y="1925749"/>
            <a:ext cx="2537138" cy="410675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F633A4-3289-4998-A16A-7D80D3398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1500" y="4076700"/>
            <a:ext cx="2184400" cy="17399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F56AF6-CBBF-4EF4-ACEC-A58CB9C689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6800" y="2221345"/>
            <a:ext cx="1512645" cy="1512645"/>
          </a:xfrm>
          <a:custGeom>
            <a:avLst/>
            <a:gdLst>
              <a:gd name="connsiteX0" fmla="*/ 753101 w 1512645"/>
              <a:gd name="connsiteY0" fmla="*/ 3 h 1512645"/>
              <a:gd name="connsiteX1" fmla="*/ 965762 w 1512645"/>
              <a:gd name="connsiteY1" fmla="*/ 87030 h 1512645"/>
              <a:gd name="connsiteX2" fmla="*/ 1423806 w 1512645"/>
              <a:gd name="connsiteY2" fmla="*/ 541189 h 1512645"/>
              <a:gd name="connsiteX3" fmla="*/ 1425615 w 1512645"/>
              <a:gd name="connsiteY3" fmla="*/ 965762 h 1512645"/>
              <a:gd name="connsiteX4" fmla="*/ 971457 w 1512645"/>
              <a:gd name="connsiteY4" fmla="*/ 1423806 h 1512645"/>
              <a:gd name="connsiteX5" fmla="*/ 546884 w 1512645"/>
              <a:gd name="connsiteY5" fmla="*/ 1425615 h 1512645"/>
              <a:gd name="connsiteX6" fmla="*/ 88839 w 1512645"/>
              <a:gd name="connsiteY6" fmla="*/ 971456 h 1512645"/>
              <a:gd name="connsiteX7" fmla="*/ 87030 w 1512645"/>
              <a:gd name="connsiteY7" fmla="*/ 546884 h 1512645"/>
              <a:gd name="connsiteX8" fmla="*/ 541189 w 1512645"/>
              <a:gd name="connsiteY8" fmla="*/ 88839 h 1512645"/>
              <a:gd name="connsiteX9" fmla="*/ 753101 w 1512645"/>
              <a:gd name="connsiteY9" fmla="*/ 3 h 15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645" h="1512645">
                <a:moveTo>
                  <a:pt x="753101" y="3"/>
                </a:moveTo>
                <a:cubicBezTo>
                  <a:pt x="829934" y="-324"/>
                  <a:pt x="906891" y="28659"/>
                  <a:pt x="965762" y="87030"/>
                </a:cubicBezTo>
                <a:lnTo>
                  <a:pt x="1423806" y="541189"/>
                </a:lnTo>
                <a:cubicBezTo>
                  <a:pt x="1541548" y="657932"/>
                  <a:pt x="1542358" y="848020"/>
                  <a:pt x="1425615" y="965762"/>
                </a:cubicBezTo>
                <a:lnTo>
                  <a:pt x="971457" y="1423806"/>
                </a:lnTo>
                <a:cubicBezTo>
                  <a:pt x="854714" y="1541548"/>
                  <a:pt x="664625" y="1542358"/>
                  <a:pt x="546884" y="1425615"/>
                </a:cubicBezTo>
                <a:lnTo>
                  <a:pt x="88839" y="971456"/>
                </a:lnTo>
                <a:cubicBezTo>
                  <a:pt x="-28903" y="854714"/>
                  <a:pt x="-29712" y="664625"/>
                  <a:pt x="87030" y="546884"/>
                </a:cubicBezTo>
                <a:lnTo>
                  <a:pt x="541189" y="88839"/>
                </a:lnTo>
                <a:cubicBezTo>
                  <a:pt x="599560" y="29968"/>
                  <a:pt x="676268" y="330"/>
                  <a:pt x="753101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959AF-5F79-4641-BA8F-DEFB37B8594A}"/>
              </a:ext>
            </a:extLst>
          </p:cNvPr>
          <p:cNvSpPr/>
          <p:nvPr userDrawn="1"/>
        </p:nvSpPr>
        <p:spPr>
          <a:xfrm>
            <a:off x="4814553" y="1925749"/>
            <a:ext cx="2537138" cy="410675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70F8773-FFE9-43AB-AF65-B8BCD60C8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0921" y="4076700"/>
            <a:ext cx="2184400" cy="17399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9D778FF-7500-492E-9439-0E63F40B2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05737" y="2221345"/>
            <a:ext cx="1512646" cy="1512645"/>
          </a:xfrm>
          <a:custGeom>
            <a:avLst/>
            <a:gdLst>
              <a:gd name="connsiteX0" fmla="*/ 753101 w 1512646"/>
              <a:gd name="connsiteY0" fmla="*/ 3 h 1512645"/>
              <a:gd name="connsiteX1" fmla="*/ 965762 w 1512646"/>
              <a:gd name="connsiteY1" fmla="*/ 87030 h 1512645"/>
              <a:gd name="connsiteX2" fmla="*/ 1423807 w 1512646"/>
              <a:gd name="connsiteY2" fmla="*/ 541189 h 1512645"/>
              <a:gd name="connsiteX3" fmla="*/ 1425616 w 1512646"/>
              <a:gd name="connsiteY3" fmla="*/ 965762 h 1512645"/>
              <a:gd name="connsiteX4" fmla="*/ 971457 w 1512646"/>
              <a:gd name="connsiteY4" fmla="*/ 1423806 h 1512645"/>
              <a:gd name="connsiteX5" fmla="*/ 546885 w 1512646"/>
              <a:gd name="connsiteY5" fmla="*/ 1425615 h 1512645"/>
              <a:gd name="connsiteX6" fmla="*/ 88840 w 1512646"/>
              <a:gd name="connsiteY6" fmla="*/ 971456 h 1512645"/>
              <a:gd name="connsiteX7" fmla="*/ 87031 w 1512646"/>
              <a:gd name="connsiteY7" fmla="*/ 546884 h 1512645"/>
              <a:gd name="connsiteX8" fmla="*/ 541190 w 1512646"/>
              <a:gd name="connsiteY8" fmla="*/ 88839 h 1512645"/>
              <a:gd name="connsiteX9" fmla="*/ 753101 w 1512646"/>
              <a:gd name="connsiteY9" fmla="*/ 3 h 15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646" h="1512645">
                <a:moveTo>
                  <a:pt x="753101" y="3"/>
                </a:moveTo>
                <a:cubicBezTo>
                  <a:pt x="829934" y="-324"/>
                  <a:pt x="906891" y="28659"/>
                  <a:pt x="965762" y="87030"/>
                </a:cubicBezTo>
                <a:lnTo>
                  <a:pt x="1423807" y="541189"/>
                </a:lnTo>
                <a:cubicBezTo>
                  <a:pt x="1541549" y="657932"/>
                  <a:pt x="1542359" y="848020"/>
                  <a:pt x="1425616" y="965762"/>
                </a:cubicBezTo>
                <a:lnTo>
                  <a:pt x="971457" y="1423806"/>
                </a:lnTo>
                <a:cubicBezTo>
                  <a:pt x="854715" y="1541548"/>
                  <a:pt x="664626" y="1542358"/>
                  <a:pt x="546885" y="1425615"/>
                </a:cubicBezTo>
                <a:lnTo>
                  <a:pt x="88840" y="971456"/>
                </a:lnTo>
                <a:cubicBezTo>
                  <a:pt x="-28902" y="854714"/>
                  <a:pt x="-29712" y="664625"/>
                  <a:pt x="87031" y="546884"/>
                </a:cubicBezTo>
                <a:lnTo>
                  <a:pt x="541190" y="88839"/>
                </a:lnTo>
                <a:cubicBezTo>
                  <a:pt x="599561" y="29968"/>
                  <a:pt x="676269" y="330"/>
                  <a:pt x="753101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FA3BC-7F43-4083-A371-54AF92D6CC2F}"/>
              </a:ext>
            </a:extLst>
          </p:cNvPr>
          <p:cNvSpPr/>
          <p:nvPr userDrawn="1"/>
        </p:nvSpPr>
        <p:spPr>
          <a:xfrm>
            <a:off x="7993492" y="1925749"/>
            <a:ext cx="2537138" cy="410675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2641BBE-C30D-4998-8FC0-D863F3F97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9860" y="4076700"/>
            <a:ext cx="2184400" cy="17399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75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" grpId="0" animBg="1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5" grpId="0" animBg="1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7" grpId="0" animBg="1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21997E-3CDC-4207-897D-582844D007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6412" y="1133243"/>
            <a:ext cx="4559063" cy="4039736"/>
          </a:xfrm>
          <a:custGeom>
            <a:avLst/>
            <a:gdLst>
              <a:gd name="connsiteX0" fmla="*/ 0 w 4559063"/>
              <a:gd name="connsiteY0" fmla="*/ 0 h 2497539"/>
              <a:gd name="connsiteX1" fmla="*/ 4559063 w 4559063"/>
              <a:gd name="connsiteY1" fmla="*/ 0 h 2497539"/>
              <a:gd name="connsiteX2" fmla="*/ 4559063 w 4559063"/>
              <a:gd name="connsiteY2" fmla="*/ 2497539 h 2497539"/>
              <a:gd name="connsiteX3" fmla="*/ 0 w 4559063"/>
              <a:gd name="connsiteY3" fmla="*/ 2497539 h 2497539"/>
              <a:gd name="connsiteX4" fmla="*/ 0 w 4559063"/>
              <a:gd name="connsiteY4" fmla="*/ 0 h 2497539"/>
              <a:gd name="connsiteX0" fmla="*/ 0 w 4559063"/>
              <a:gd name="connsiteY0" fmla="*/ 0 h 2497539"/>
              <a:gd name="connsiteX1" fmla="*/ 4559063 w 4559063"/>
              <a:gd name="connsiteY1" fmla="*/ 0 h 2497539"/>
              <a:gd name="connsiteX2" fmla="*/ 4559063 w 4559063"/>
              <a:gd name="connsiteY2" fmla="*/ 2497539 h 2497539"/>
              <a:gd name="connsiteX3" fmla="*/ 2320119 w 4559063"/>
              <a:gd name="connsiteY3" fmla="*/ 2497539 h 2497539"/>
              <a:gd name="connsiteX4" fmla="*/ 0 w 4559063"/>
              <a:gd name="connsiteY4" fmla="*/ 2497539 h 2497539"/>
              <a:gd name="connsiteX5" fmla="*/ 0 w 4559063"/>
              <a:gd name="connsiteY5" fmla="*/ 0 h 2497539"/>
              <a:gd name="connsiteX0" fmla="*/ 0 w 4559063"/>
              <a:gd name="connsiteY0" fmla="*/ 0 h 2497539"/>
              <a:gd name="connsiteX1" fmla="*/ 4559063 w 4559063"/>
              <a:gd name="connsiteY1" fmla="*/ 0 h 2497539"/>
              <a:gd name="connsiteX2" fmla="*/ 4559063 w 4559063"/>
              <a:gd name="connsiteY2" fmla="*/ 2497539 h 2497539"/>
              <a:gd name="connsiteX3" fmla="*/ 2279176 w 4559063"/>
              <a:gd name="connsiteY3" fmla="*/ 2483891 h 2497539"/>
              <a:gd name="connsiteX4" fmla="*/ 0 w 4559063"/>
              <a:gd name="connsiteY4" fmla="*/ 2497539 h 2497539"/>
              <a:gd name="connsiteX5" fmla="*/ 0 w 4559063"/>
              <a:gd name="connsiteY5" fmla="*/ 0 h 2497539"/>
              <a:gd name="connsiteX0" fmla="*/ 0 w 4559063"/>
              <a:gd name="connsiteY0" fmla="*/ 0 h 4039736"/>
              <a:gd name="connsiteX1" fmla="*/ 4559063 w 4559063"/>
              <a:gd name="connsiteY1" fmla="*/ 0 h 4039736"/>
              <a:gd name="connsiteX2" fmla="*/ 4559063 w 4559063"/>
              <a:gd name="connsiteY2" fmla="*/ 2497539 h 4039736"/>
              <a:gd name="connsiteX3" fmla="*/ 2279176 w 4559063"/>
              <a:gd name="connsiteY3" fmla="*/ 2483891 h 4039736"/>
              <a:gd name="connsiteX4" fmla="*/ 40943 w 4559063"/>
              <a:gd name="connsiteY4" fmla="*/ 4039736 h 4039736"/>
              <a:gd name="connsiteX5" fmla="*/ 0 w 4559063"/>
              <a:gd name="connsiteY5" fmla="*/ 0 h 4039736"/>
              <a:gd name="connsiteX0" fmla="*/ 0 w 4559063"/>
              <a:gd name="connsiteY0" fmla="*/ 0 h 4039736"/>
              <a:gd name="connsiteX1" fmla="*/ 4559063 w 4559063"/>
              <a:gd name="connsiteY1" fmla="*/ 0 h 4039736"/>
              <a:gd name="connsiteX2" fmla="*/ 4559063 w 4559063"/>
              <a:gd name="connsiteY2" fmla="*/ 4039736 h 4039736"/>
              <a:gd name="connsiteX3" fmla="*/ 2279176 w 4559063"/>
              <a:gd name="connsiteY3" fmla="*/ 2483891 h 4039736"/>
              <a:gd name="connsiteX4" fmla="*/ 40943 w 4559063"/>
              <a:gd name="connsiteY4" fmla="*/ 4039736 h 4039736"/>
              <a:gd name="connsiteX5" fmla="*/ 0 w 4559063"/>
              <a:gd name="connsiteY5" fmla="*/ 0 h 4039736"/>
              <a:gd name="connsiteX0" fmla="*/ 0 w 4559063"/>
              <a:gd name="connsiteY0" fmla="*/ 0 h 4039736"/>
              <a:gd name="connsiteX1" fmla="*/ 4559063 w 4559063"/>
              <a:gd name="connsiteY1" fmla="*/ 0 h 4039736"/>
              <a:gd name="connsiteX2" fmla="*/ 4559063 w 4559063"/>
              <a:gd name="connsiteY2" fmla="*/ 4039736 h 4039736"/>
              <a:gd name="connsiteX3" fmla="*/ 2279176 w 4559063"/>
              <a:gd name="connsiteY3" fmla="*/ 2483891 h 4039736"/>
              <a:gd name="connsiteX4" fmla="*/ 40943 w 4559063"/>
              <a:gd name="connsiteY4" fmla="*/ 4039736 h 4039736"/>
              <a:gd name="connsiteX5" fmla="*/ 0 w 4559063"/>
              <a:gd name="connsiteY5" fmla="*/ 0 h 40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063" h="4039736">
                <a:moveTo>
                  <a:pt x="0" y="0"/>
                </a:moveTo>
                <a:lnTo>
                  <a:pt x="4559063" y="0"/>
                </a:lnTo>
                <a:lnTo>
                  <a:pt x="4559063" y="4039736"/>
                </a:lnTo>
                <a:lnTo>
                  <a:pt x="2279176" y="2483891"/>
                </a:lnTo>
                <a:lnTo>
                  <a:pt x="40943" y="403973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119ACF-EDCA-4C4F-8BA4-8BDD24A2D487}"/>
              </a:ext>
            </a:extLst>
          </p:cNvPr>
          <p:cNvGrpSpPr/>
          <p:nvPr userDrawn="1"/>
        </p:nvGrpSpPr>
        <p:grpSpPr>
          <a:xfrm>
            <a:off x="727373" y="839209"/>
            <a:ext cx="5441415" cy="5892513"/>
            <a:chOff x="727373" y="470243"/>
            <a:chExt cx="5441415" cy="589251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19DDCAB-8F00-4AF8-B1D9-4644195FB6F0}"/>
                </a:ext>
              </a:extLst>
            </p:cNvPr>
            <p:cNvSpPr/>
            <p:nvPr userDrawn="1"/>
          </p:nvSpPr>
          <p:spPr>
            <a:xfrm>
              <a:off x="727373" y="470243"/>
              <a:ext cx="5441415" cy="4620372"/>
            </a:xfrm>
            <a:custGeom>
              <a:avLst/>
              <a:gdLst/>
              <a:ahLst/>
              <a:cxnLst/>
              <a:rect l="l" t="t" r="r" b="b"/>
              <a:pathLst>
                <a:path w="544232" h="643310">
                  <a:moveTo>
                    <a:pt x="54375" y="54376"/>
                  </a:moveTo>
                  <a:lnTo>
                    <a:pt x="54375" y="582503"/>
                  </a:lnTo>
                  <a:lnTo>
                    <a:pt x="234266" y="409862"/>
                  </a:lnTo>
                  <a:lnTo>
                    <a:pt x="272116" y="373718"/>
                  </a:lnTo>
                  <a:lnTo>
                    <a:pt x="309965" y="409862"/>
                  </a:lnTo>
                  <a:lnTo>
                    <a:pt x="489857" y="582503"/>
                  </a:lnTo>
                  <a:lnTo>
                    <a:pt x="489857" y="54376"/>
                  </a:lnTo>
                  <a:close/>
                  <a:moveTo>
                    <a:pt x="49277" y="0"/>
                  </a:moveTo>
                  <a:cubicBezTo>
                    <a:pt x="52101" y="0"/>
                    <a:pt x="64325" y="0"/>
                    <a:pt x="85951" y="0"/>
                  </a:cubicBezTo>
                  <a:cubicBezTo>
                    <a:pt x="107577" y="0"/>
                    <a:pt x="134844" y="0"/>
                    <a:pt x="167752" y="0"/>
                  </a:cubicBezTo>
                  <a:cubicBezTo>
                    <a:pt x="200660" y="0"/>
                    <a:pt x="235448" y="0"/>
                    <a:pt x="272116" y="0"/>
                  </a:cubicBezTo>
                  <a:cubicBezTo>
                    <a:pt x="308784" y="0"/>
                    <a:pt x="343572" y="0"/>
                    <a:pt x="376480" y="0"/>
                  </a:cubicBezTo>
                  <a:cubicBezTo>
                    <a:pt x="409388" y="0"/>
                    <a:pt x="436655" y="0"/>
                    <a:pt x="458281" y="0"/>
                  </a:cubicBezTo>
                  <a:cubicBezTo>
                    <a:pt x="479907" y="0"/>
                    <a:pt x="492131" y="0"/>
                    <a:pt x="494955" y="0"/>
                  </a:cubicBezTo>
                  <a:cubicBezTo>
                    <a:pt x="501397" y="0"/>
                    <a:pt x="507628" y="1275"/>
                    <a:pt x="513646" y="3824"/>
                  </a:cubicBezTo>
                  <a:cubicBezTo>
                    <a:pt x="523098" y="7611"/>
                    <a:pt x="530532" y="13417"/>
                    <a:pt x="535949" y="21241"/>
                  </a:cubicBezTo>
                  <a:cubicBezTo>
                    <a:pt x="541365" y="29064"/>
                    <a:pt x="544126" y="37844"/>
                    <a:pt x="544232" y="47579"/>
                  </a:cubicBezTo>
                  <a:lnTo>
                    <a:pt x="544232" y="595685"/>
                  </a:lnTo>
                  <a:cubicBezTo>
                    <a:pt x="544126" y="605430"/>
                    <a:pt x="541365" y="614218"/>
                    <a:pt x="535949" y="622049"/>
                  </a:cubicBezTo>
                  <a:cubicBezTo>
                    <a:pt x="530532" y="629880"/>
                    <a:pt x="523098" y="635691"/>
                    <a:pt x="513646" y="639483"/>
                  </a:cubicBezTo>
                  <a:cubicBezTo>
                    <a:pt x="510664" y="640741"/>
                    <a:pt x="507601" y="641627"/>
                    <a:pt x="504460" y="642141"/>
                  </a:cubicBezTo>
                  <a:cubicBezTo>
                    <a:pt x="501318" y="642654"/>
                    <a:pt x="498149" y="642902"/>
                    <a:pt x="494955" y="642885"/>
                  </a:cubicBezTo>
                  <a:cubicBezTo>
                    <a:pt x="488330" y="642876"/>
                    <a:pt x="482023" y="641724"/>
                    <a:pt x="476035" y="639430"/>
                  </a:cubicBezTo>
                  <a:cubicBezTo>
                    <a:pt x="470046" y="637135"/>
                    <a:pt x="464589" y="633751"/>
                    <a:pt x="459662" y="629278"/>
                  </a:cubicBezTo>
                  <a:lnTo>
                    <a:pt x="272116" y="448983"/>
                  </a:lnTo>
                  <a:lnTo>
                    <a:pt x="84570" y="629278"/>
                  </a:lnTo>
                  <a:cubicBezTo>
                    <a:pt x="79643" y="633769"/>
                    <a:pt x="74186" y="637224"/>
                    <a:pt x="68197" y="639642"/>
                  </a:cubicBezTo>
                  <a:cubicBezTo>
                    <a:pt x="62209" y="642061"/>
                    <a:pt x="55902" y="643283"/>
                    <a:pt x="49277" y="643310"/>
                  </a:cubicBezTo>
                  <a:cubicBezTo>
                    <a:pt x="42835" y="643310"/>
                    <a:pt x="36604" y="642034"/>
                    <a:pt x="30586" y="639483"/>
                  </a:cubicBezTo>
                  <a:cubicBezTo>
                    <a:pt x="21134" y="635691"/>
                    <a:pt x="13700" y="629880"/>
                    <a:pt x="8283" y="622049"/>
                  </a:cubicBezTo>
                  <a:cubicBezTo>
                    <a:pt x="2867" y="614218"/>
                    <a:pt x="106" y="605430"/>
                    <a:pt x="0" y="595685"/>
                  </a:cubicBezTo>
                  <a:lnTo>
                    <a:pt x="0" y="47579"/>
                  </a:lnTo>
                  <a:cubicBezTo>
                    <a:pt x="106" y="37844"/>
                    <a:pt x="2867" y="29064"/>
                    <a:pt x="8283" y="21241"/>
                  </a:cubicBezTo>
                  <a:cubicBezTo>
                    <a:pt x="13700" y="13417"/>
                    <a:pt x="21134" y="7611"/>
                    <a:pt x="30586" y="3824"/>
                  </a:cubicBezTo>
                  <a:cubicBezTo>
                    <a:pt x="36604" y="1275"/>
                    <a:pt x="42835" y="0"/>
                    <a:pt x="49277" y="0"/>
                  </a:cubicBez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BC2E3D-51E9-4B4F-92F6-22310B82D3D6}"/>
                </a:ext>
              </a:extLst>
            </p:cNvPr>
            <p:cNvGrpSpPr/>
            <p:nvPr userDrawn="1"/>
          </p:nvGrpSpPr>
          <p:grpSpPr>
            <a:xfrm>
              <a:off x="1255949" y="4046562"/>
              <a:ext cx="4339988" cy="2316194"/>
              <a:chOff x="1255949" y="4046562"/>
              <a:chExt cx="4339988" cy="2316194"/>
            </a:xfrm>
          </p:grpSpPr>
          <p:sp>
            <p:nvSpPr>
              <p:cNvPr id="7" name="Isosceles Triangle 4">
                <a:extLst>
                  <a:ext uri="{FF2B5EF4-FFF2-40B4-BE49-F238E27FC236}">
                    <a16:creationId xmlns:a16="http://schemas.microsoft.com/office/drawing/2014/main" id="{3FE34E7B-43FD-4FD6-9AFB-7F5F8BDD1E44}"/>
                  </a:ext>
                </a:extLst>
              </p:cNvPr>
              <p:cNvSpPr/>
              <p:nvPr/>
            </p:nvSpPr>
            <p:spPr>
              <a:xfrm>
                <a:off x="1255949" y="4046562"/>
                <a:ext cx="4339988" cy="1514901"/>
              </a:xfrm>
              <a:custGeom>
                <a:avLst/>
                <a:gdLst>
                  <a:gd name="connsiteX0" fmla="*/ 0 w 3794078"/>
                  <a:gd name="connsiteY0" fmla="*/ 1937982 h 1937982"/>
                  <a:gd name="connsiteX1" fmla="*/ 1897039 w 3794078"/>
                  <a:gd name="connsiteY1" fmla="*/ 0 h 1937982"/>
                  <a:gd name="connsiteX2" fmla="*/ 3794078 w 3794078"/>
                  <a:gd name="connsiteY2" fmla="*/ 1937982 h 1937982"/>
                  <a:gd name="connsiteX3" fmla="*/ 0 w 3794078"/>
                  <a:gd name="connsiteY3" fmla="*/ 1937982 h 1937982"/>
                  <a:gd name="connsiteX0" fmla="*/ 0 w 4094329"/>
                  <a:gd name="connsiteY0" fmla="*/ 1514901 h 1937982"/>
                  <a:gd name="connsiteX1" fmla="*/ 2197290 w 4094329"/>
                  <a:gd name="connsiteY1" fmla="*/ 0 h 1937982"/>
                  <a:gd name="connsiteX2" fmla="*/ 4094329 w 4094329"/>
                  <a:gd name="connsiteY2" fmla="*/ 1937982 h 1937982"/>
                  <a:gd name="connsiteX3" fmla="*/ 0 w 4094329"/>
                  <a:gd name="connsiteY3" fmla="*/ 1514901 h 1937982"/>
                  <a:gd name="connsiteX0" fmla="*/ 0 w 4339988"/>
                  <a:gd name="connsiteY0" fmla="*/ 1514901 h 1514901"/>
                  <a:gd name="connsiteX1" fmla="*/ 2197290 w 4339988"/>
                  <a:gd name="connsiteY1" fmla="*/ 0 h 1514901"/>
                  <a:gd name="connsiteX2" fmla="*/ 4339988 w 4339988"/>
                  <a:gd name="connsiteY2" fmla="*/ 1514901 h 1514901"/>
                  <a:gd name="connsiteX3" fmla="*/ 0 w 4339988"/>
                  <a:gd name="connsiteY3" fmla="*/ 1514901 h 151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9988" h="1514901">
                    <a:moveTo>
                      <a:pt x="0" y="1514901"/>
                    </a:moveTo>
                    <a:lnTo>
                      <a:pt x="2197290" y="0"/>
                    </a:lnTo>
                    <a:lnTo>
                      <a:pt x="4339988" y="1514901"/>
                    </a:lnTo>
                    <a:lnTo>
                      <a:pt x="0" y="1514901"/>
                    </a:lnTo>
                    <a:close/>
                  </a:path>
                </a:pathLst>
              </a:custGeom>
              <a:solidFill>
                <a:srgbClr val="0A1C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alf Frame 9">
                <a:extLst>
                  <a:ext uri="{FF2B5EF4-FFF2-40B4-BE49-F238E27FC236}">
                    <a16:creationId xmlns:a16="http://schemas.microsoft.com/office/drawing/2014/main" id="{389942E0-6258-48D5-8BD9-DD4DE6AB2090}"/>
                  </a:ext>
                </a:extLst>
              </p:cNvPr>
              <p:cNvSpPr/>
              <p:nvPr/>
            </p:nvSpPr>
            <p:spPr>
              <a:xfrm rot="2801079">
                <a:off x="2652679" y="4810709"/>
                <a:ext cx="1525132" cy="1578962"/>
              </a:xfrm>
              <a:custGeom>
                <a:avLst/>
                <a:gdLst>
                  <a:gd name="connsiteX0" fmla="*/ 0 w 1185637"/>
                  <a:gd name="connsiteY0" fmla="*/ 0 h 1249190"/>
                  <a:gd name="connsiteX1" fmla="*/ 1185637 w 1185637"/>
                  <a:gd name="connsiteY1" fmla="*/ 0 h 1249190"/>
                  <a:gd name="connsiteX2" fmla="*/ 926330 w 1185637"/>
                  <a:gd name="connsiteY2" fmla="*/ 273206 h 1249190"/>
                  <a:gd name="connsiteX3" fmla="*/ 302148 w 1185637"/>
                  <a:gd name="connsiteY3" fmla="*/ 273206 h 1249190"/>
                  <a:gd name="connsiteX4" fmla="*/ 302148 w 1185637"/>
                  <a:gd name="connsiteY4" fmla="*/ 930846 h 1249190"/>
                  <a:gd name="connsiteX5" fmla="*/ 0 w 1185637"/>
                  <a:gd name="connsiteY5" fmla="*/ 1249190 h 1249190"/>
                  <a:gd name="connsiteX6" fmla="*/ 0 w 1185637"/>
                  <a:gd name="connsiteY6" fmla="*/ 0 h 1249190"/>
                  <a:gd name="connsiteX0" fmla="*/ 229240 w 1414877"/>
                  <a:gd name="connsiteY0" fmla="*/ 0 h 1333169"/>
                  <a:gd name="connsiteX1" fmla="*/ 1414877 w 1414877"/>
                  <a:gd name="connsiteY1" fmla="*/ 0 h 1333169"/>
                  <a:gd name="connsiteX2" fmla="*/ 1155570 w 1414877"/>
                  <a:gd name="connsiteY2" fmla="*/ 273206 h 1333169"/>
                  <a:gd name="connsiteX3" fmla="*/ 531388 w 1414877"/>
                  <a:gd name="connsiteY3" fmla="*/ 273206 h 1333169"/>
                  <a:gd name="connsiteX4" fmla="*/ 531388 w 1414877"/>
                  <a:gd name="connsiteY4" fmla="*/ 930846 h 1333169"/>
                  <a:gd name="connsiteX5" fmla="*/ 0 w 1414877"/>
                  <a:gd name="connsiteY5" fmla="*/ 1333169 h 1333169"/>
                  <a:gd name="connsiteX6" fmla="*/ 229240 w 1414877"/>
                  <a:gd name="connsiteY6" fmla="*/ 0 h 1333169"/>
                  <a:gd name="connsiteX0" fmla="*/ 229240 w 1532618"/>
                  <a:gd name="connsiteY0" fmla="*/ 264137 h 1597306"/>
                  <a:gd name="connsiteX1" fmla="*/ 1532618 w 1532618"/>
                  <a:gd name="connsiteY1" fmla="*/ 0 h 1597306"/>
                  <a:gd name="connsiteX2" fmla="*/ 1155570 w 1532618"/>
                  <a:gd name="connsiteY2" fmla="*/ 537343 h 1597306"/>
                  <a:gd name="connsiteX3" fmla="*/ 531388 w 1532618"/>
                  <a:gd name="connsiteY3" fmla="*/ 537343 h 1597306"/>
                  <a:gd name="connsiteX4" fmla="*/ 531388 w 1532618"/>
                  <a:gd name="connsiteY4" fmla="*/ 1194983 h 1597306"/>
                  <a:gd name="connsiteX5" fmla="*/ 0 w 1532618"/>
                  <a:gd name="connsiteY5" fmla="*/ 1597306 h 1597306"/>
                  <a:gd name="connsiteX6" fmla="*/ 229240 w 1532618"/>
                  <a:gd name="connsiteY6" fmla="*/ 264137 h 159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618" h="1597306">
                    <a:moveTo>
                      <a:pt x="229240" y="264137"/>
                    </a:moveTo>
                    <a:lnTo>
                      <a:pt x="1532618" y="0"/>
                    </a:lnTo>
                    <a:lnTo>
                      <a:pt x="1155570" y="537343"/>
                    </a:lnTo>
                    <a:lnTo>
                      <a:pt x="531388" y="537343"/>
                    </a:lnTo>
                    <a:lnTo>
                      <a:pt x="531388" y="1194983"/>
                    </a:lnTo>
                    <a:lnTo>
                      <a:pt x="0" y="1597306"/>
                    </a:lnTo>
                    <a:lnTo>
                      <a:pt x="229240" y="2641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7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69591B-FB3F-4BD1-9A5E-D25A3A599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50156" y="1152939"/>
            <a:ext cx="3551584" cy="3553200"/>
          </a:xfrm>
          <a:custGeom>
            <a:avLst/>
            <a:gdLst>
              <a:gd name="connsiteX0" fmla="*/ 1775792 w 3551584"/>
              <a:gd name="connsiteY0" fmla="*/ 0 h 3553200"/>
              <a:gd name="connsiteX1" fmla="*/ 3551584 w 3551584"/>
              <a:gd name="connsiteY1" fmla="*/ 1776600 h 3553200"/>
              <a:gd name="connsiteX2" fmla="*/ 1775792 w 3551584"/>
              <a:gd name="connsiteY2" fmla="*/ 3553200 h 3553200"/>
              <a:gd name="connsiteX3" fmla="*/ 0 w 3551584"/>
              <a:gd name="connsiteY3" fmla="*/ 1776600 h 3553200"/>
              <a:gd name="connsiteX4" fmla="*/ 1775792 w 3551584"/>
              <a:gd name="connsiteY4" fmla="*/ 0 h 35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1584" h="3553200">
                <a:moveTo>
                  <a:pt x="1775792" y="0"/>
                </a:moveTo>
                <a:cubicBezTo>
                  <a:pt x="2756535" y="0"/>
                  <a:pt x="3551584" y="795411"/>
                  <a:pt x="3551584" y="1776600"/>
                </a:cubicBezTo>
                <a:cubicBezTo>
                  <a:pt x="3551584" y="2757789"/>
                  <a:pt x="2756535" y="3553200"/>
                  <a:pt x="1775792" y="3553200"/>
                </a:cubicBezTo>
                <a:cubicBezTo>
                  <a:pt x="795049" y="3553200"/>
                  <a:pt x="0" y="2757789"/>
                  <a:pt x="0" y="1776600"/>
                </a:cubicBezTo>
                <a:cubicBezTo>
                  <a:pt x="0" y="795411"/>
                  <a:pt x="795049" y="0"/>
                  <a:pt x="17757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109E748-3396-485B-A400-96A5183B1E06}"/>
              </a:ext>
            </a:extLst>
          </p:cNvPr>
          <p:cNvSpPr/>
          <p:nvPr userDrawn="1"/>
        </p:nvSpPr>
        <p:spPr>
          <a:xfrm flipH="1">
            <a:off x="5273048" y="297700"/>
            <a:ext cx="6137074" cy="6138000"/>
          </a:xfrm>
          <a:custGeom>
            <a:avLst/>
            <a:gdLst/>
            <a:ahLst/>
            <a:cxnLst/>
            <a:rect l="l" t="t" r="r" b="b"/>
            <a:pathLst>
              <a:path w="212256" h="212255">
                <a:moveTo>
                  <a:pt x="89799" y="32641"/>
                </a:moveTo>
                <a:cubicBezTo>
                  <a:pt x="79173" y="32763"/>
                  <a:pt x="69564" y="35368"/>
                  <a:pt x="60975" y="40457"/>
                </a:cubicBezTo>
                <a:cubicBezTo>
                  <a:pt x="52385" y="45545"/>
                  <a:pt x="45545" y="52384"/>
                  <a:pt x="40457" y="60974"/>
                </a:cubicBezTo>
                <a:cubicBezTo>
                  <a:pt x="35369" y="69564"/>
                  <a:pt x="32763" y="79173"/>
                  <a:pt x="32641" y="89799"/>
                </a:cubicBezTo>
                <a:cubicBezTo>
                  <a:pt x="32763" y="100426"/>
                  <a:pt x="35369" y="110034"/>
                  <a:pt x="40457" y="118624"/>
                </a:cubicBezTo>
                <a:cubicBezTo>
                  <a:pt x="45545" y="127214"/>
                  <a:pt x="52385" y="134053"/>
                  <a:pt x="60975" y="139141"/>
                </a:cubicBezTo>
                <a:cubicBezTo>
                  <a:pt x="69564" y="144230"/>
                  <a:pt x="79173" y="146835"/>
                  <a:pt x="89799" y="146957"/>
                </a:cubicBezTo>
                <a:cubicBezTo>
                  <a:pt x="100426" y="146835"/>
                  <a:pt x="110034" y="144230"/>
                  <a:pt x="118624" y="139141"/>
                </a:cubicBezTo>
                <a:cubicBezTo>
                  <a:pt x="127214" y="134053"/>
                  <a:pt x="134053" y="127214"/>
                  <a:pt x="139142" y="118624"/>
                </a:cubicBezTo>
                <a:cubicBezTo>
                  <a:pt x="144230" y="110034"/>
                  <a:pt x="146835" y="100426"/>
                  <a:pt x="146957" y="89799"/>
                </a:cubicBezTo>
                <a:cubicBezTo>
                  <a:pt x="146835" y="79173"/>
                  <a:pt x="144230" y="69564"/>
                  <a:pt x="139142" y="60974"/>
                </a:cubicBezTo>
                <a:cubicBezTo>
                  <a:pt x="134053" y="52384"/>
                  <a:pt x="127214" y="45545"/>
                  <a:pt x="118624" y="40457"/>
                </a:cubicBezTo>
                <a:cubicBezTo>
                  <a:pt x="110034" y="35368"/>
                  <a:pt x="100426" y="32763"/>
                  <a:pt x="89799" y="32641"/>
                </a:cubicBezTo>
                <a:close/>
                <a:moveTo>
                  <a:pt x="89799" y="0"/>
                </a:moveTo>
                <a:cubicBezTo>
                  <a:pt x="106532" y="189"/>
                  <a:pt x="121645" y="4273"/>
                  <a:pt x="135138" y="12252"/>
                </a:cubicBezTo>
                <a:cubicBezTo>
                  <a:pt x="148632" y="20231"/>
                  <a:pt x="159368" y="30967"/>
                  <a:pt x="167346" y="44460"/>
                </a:cubicBezTo>
                <a:cubicBezTo>
                  <a:pt x="175325" y="57953"/>
                  <a:pt x="179409" y="73066"/>
                  <a:pt x="179598" y="89799"/>
                </a:cubicBezTo>
                <a:cubicBezTo>
                  <a:pt x="179585" y="98913"/>
                  <a:pt x="178241" y="107796"/>
                  <a:pt x="175566" y="116448"/>
                </a:cubicBezTo>
                <a:cubicBezTo>
                  <a:pt x="172891" y="125100"/>
                  <a:pt x="168965" y="133186"/>
                  <a:pt x="163788" y="140705"/>
                </a:cubicBezTo>
                <a:lnTo>
                  <a:pt x="207536" y="184446"/>
                </a:lnTo>
                <a:cubicBezTo>
                  <a:pt x="209016" y="185937"/>
                  <a:pt x="210169" y="187675"/>
                  <a:pt x="210996" y="189660"/>
                </a:cubicBezTo>
                <a:cubicBezTo>
                  <a:pt x="211822" y="191645"/>
                  <a:pt x="212242" y="193734"/>
                  <a:pt x="212256" y="195927"/>
                </a:cubicBezTo>
                <a:cubicBezTo>
                  <a:pt x="212133" y="200514"/>
                  <a:pt x="210528" y="204351"/>
                  <a:pt x="207440" y="207440"/>
                </a:cubicBezTo>
                <a:cubicBezTo>
                  <a:pt x="204352" y="210528"/>
                  <a:pt x="200514" y="212133"/>
                  <a:pt x="195927" y="212255"/>
                </a:cubicBezTo>
                <a:cubicBezTo>
                  <a:pt x="193734" y="212245"/>
                  <a:pt x="191645" y="211819"/>
                  <a:pt x="189660" y="210980"/>
                </a:cubicBezTo>
                <a:cubicBezTo>
                  <a:pt x="187675" y="210140"/>
                  <a:pt x="185937" y="208949"/>
                  <a:pt x="184446" y="207408"/>
                </a:cubicBezTo>
                <a:lnTo>
                  <a:pt x="140705" y="163788"/>
                </a:lnTo>
                <a:cubicBezTo>
                  <a:pt x="133186" y="168965"/>
                  <a:pt x="125100" y="172891"/>
                  <a:pt x="116448" y="175566"/>
                </a:cubicBezTo>
                <a:cubicBezTo>
                  <a:pt x="107796" y="178241"/>
                  <a:pt x="98913" y="179585"/>
                  <a:pt x="89799" y="179598"/>
                </a:cubicBezTo>
                <a:cubicBezTo>
                  <a:pt x="73066" y="179409"/>
                  <a:pt x="57953" y="175324"/>
                  <a:pt x="44460" y="167346"/>
                </a:cubicBezTo>
                <a:cubicBezTo>
                  <a:pt x="30967" y="159367"/>
                  <a:pt x="20231" y="148631"/>
                  <a:pt x="12252" y="135138"/>
                </a:cubicBezTo>
                <a:cubicBezTo>
                  <a:pt x="4274" y="121645"/>
                  <a:pt x="190" y="106532"/>
                  <a:pt x="0" y="89799"/>
                </a:cubicBezTo>
                <a:cubicBezTo>
                  <a:pt x="190" y="73066"/>
                  <a:pt x="4274" y="57953"/>
                  <a:pt x="12252" y="44460"/>
                </a:cubicBezTo>
                <a:cubicBezTo>
                  <a:pt x="20231" y="30967"/>
                  <a:pt x="30967" y="20231"/>
                  <a:pt x="44460" y="12252"/>
                </a:cubicBezTo>
                <a:cubicBezTo>
                  <a:pt x="57953" y="4273"/>
                  <a:pt x="73066" y="189"/>
                  <a:pt x="89799" y="0"/>
                </a:cubicBezTo>
                <a:close/>
              </a:path>
            </a:pathLst>
          </a:custGeom>
          <a:solidFill>
            <a:srgbClr val="0A1C28"/>
          </a:solidFill>
          <a:ln>
            <a:noFill/>
          </a:ln>
          <a:effectLst>
            <a:outerShdw blurRad="508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C3E556-22B4-479F-BD2C-C1ADA5630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2525" y="1028700"/>
            <a:ext cx="3657600" cy="3657600"/>
          </a:xfrm>
          <a:custGeom>
            <a:avLst/>
            <a:gdLst>
              <a:gd name="connsiteX0" fmla="*/ 290194 w 3657600"/>
              <a:gd name="connsiteY0" fmla="*/ 0 h 3657600"/>
              <a:gd name="connsiteX1" fmla="*/ 3367406 w 3657600"/>
              <a:gd name="connsiteY1" fmla="*/ 0 h 3657600"/>
              <a:gd name="connsiteX2" fmla="*/ 3657600 w 3657600"/>
              <a:gd name="connsiteY2" fmla="*/ 290194 h 3657600"/>
              <a:gd name="connsiteX3" fmla="*/ 3657600 w 3657600"/>
              <a:gd name="connsiteY3" fmla="*/ 3367406 h 3657600"/>
              <a:gd name="connsiteX4" fmla="*/ 3367406 w 3657600"/>
              <a:gd name="connsiteY4" fmla="*/ 3657600 h 3657600"/>
              <a:gd name="connsiteX5" fmla="*/ 290194 w 3657600"/>
              <a:gd name="connsiteY5" fmla="*/ 3657600 h 3657600"/>
              <a:gd name="connsiteX6" fmla="*/ 0 w 3657600"/>
              <a:gd name="connsiteY6" fmla="*/ 3367406 h 3657600"/>
              <a:gd name="connsiteX7" fmla="*/ 0 w 3657600"/>
              <a:gd name="connsiteY7" fmla="*/ 290194 h 3657600"/>
              <a:gd name="connsiteX8" fmla="*/ 290194 w 3657600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3657600">
                <a:moveTo>
                  <a:pt x="290194" y="0"/>
                </a:moveTo>
                <a:lnTo>
                  <a:pt x="3367406" y="0"/>
                </a:lnTo>
                <a:cubicBezTo>
                  <a:pt x="3527676" y="0"/>
                  <a:pt x="3657600" y="129924"/>
                  <a:pt x="3657600" y="290194"/>
                </a:cubicBezTo>
                <a:lnTo>
                  <a:pt x="3657600" y="3367406"/>
                </a:lnTo>
                <a:cubicBezTo>
                  <a:pt x="3657600" y="3527676"/>
                  <a:pt x="3527676" y="3657600"/>
                  <a:pt x="3367406" y="3657600"/>
                </a:cubicBezTo>
                <a:lnTo>
                  <a:pt x="290194" y="3657600"/>
                </a:lnTo>
                <a:cubicBezTo>
                  <a:pt x="129924" y="3657600"/>
                  <a:pt x="0" y="3527676"/>
                  <a:pt x="0" y="3367406"/>
                </a:cubicBezTo>
                <a:lnTo>
                  <a:pt x="0" y="290194"/>
                </a:lnTo>
                <a:cubicBezTo>
                  <a:pt x="0" y="129924"/>
                  <a:pt x="129924" y="0"/>
                  <a:pt x="2901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2832FCF-0354-4D26-8897-4596C40B92E7}"/>
              </a:ext>
            </a:extLst>
          </p:cNvPr>
          <p:cNvSpPr/>
          <p:nvPr userDrawn="1"/>
        </p:nvSpPr>
        <p:spPr>
          <a:xfrm>
            <a:off x="819150" y="742950"/>
            <a:ext cx="4305300" cy="5314950"/>
          </a:xfrm>
          <a:custGeom>
            <a:avLst/>
            <a:gdLst>
              <a:gd name="connsiteX0" fmla="*/ 346117 w 4362450"/>
              <a:gd name="connsiteY0" fmla="*/ 0 h 5314950"/>
              <a:gd name="connsiteX1" fmla="*/ 4016333 w 4362450"/>
              <a:gd name="connsiteY1" fmla="*/ 0 h 5314950"/>
              <a:gd name="connsiteX2" fmla="*/ 4362450 w 4362450"/>
              <a:gd name="connsiteY2" fmla="*/ 346117 h 5314950"/>
              <a:gd name="connsiteX3" fmla="*/ 4362450 w 4362450"/>
              <a:gd name="connsiteY3" fmla="*/ 4968833 h 5314950"/>
              <a:gd name="connsiteX4" fmla="*/ 4016333 w 4362450"/>
              <a:gd name="connsiteY4" fmla="*/ 5314950 h 5314950"/>
              <a:gd name="connsiteX5" fmla="*/ 346117 w 4362450"/>
              <a:gd name="connsiteY5" fmla="*/ 5314950 h 5314950"/>
              <a:gd name="connsiteX6" fmla="*/ 0 w 4362450"/>
              <a:gd name="connsiteY6" fmla="*/ 4968833 h 5314950"/>
              <a:gd name="connsiteX7" fmla="*/ 0 w 4362450"/>
              <a:gd name="connsiteY7" fmla="*/ 346117 h 5314950"/>
              <a:gd name="connsiteX8" fmla="*/ 346117 w 4362450"/>
              <a:gd name="connsiteY8" fmla="*/ 0 h 5314950"/>
              <a:gd name="connsiteX9" fmla="*/ 642619 w 4362450"/>
              <a:gd name="connsiteY9" fmla="*/ 285750 h 5314950"/>
              <a:gd name="connsiteX10" fmla="*/ 352425 w 4362450"/>
              <a:gd name="connsiteY10" fmla="*/ 575944 h 5314950"/>
              <a:gd name="connsiteX11" fmla="*/ 352425 w 4362450"/>
              <a:gd name="connsiteY11" fmla="*/ 3653156 h 5314950"/>
              <a:gd name="connsiteX12" fmla="*/ 642619 w 4362450"/>
              <a:gd name="connsiteY12" fmla="*/ 3943350 h 5314950"/>
              <a:gd name="connsiteX13" fmla="*/ 3719831 w 4362450"/>
              <a:gd name="connsiteY13" fmla="*/ 3943350 h 5314950"/>
              <a:gd name="connsiteX14" fmla="*/ 4010025 w 4362450"/>
              <a:gd name="connsiteY14" fmla="*/ 3653156 h 5314950"/>
              <a:gd name="connsiteX15" fmla="*/ 4010025 w 4362450"/>
              <a:gd name="connsiteY15" fmla="*/ 575944 h 5314950"/>
              <a:gd name="connsiteX16" fmla="*/ 3719831 w 4362450"/>
              <a:gd name="connsiteY16" fmla="*/ 285750 h 5314950"/>
              <a:gd name="connsiteX17" fmla="*/ 642619 w 4362450"/>
              <a:gd name="connsiteY17" fmla="*/ 285750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62450" h="5314950">
                <a:moveTo>
                  <a:pt x="346117" y="0"/>
                </a:moveTo>
                <a:lnTo>
                  <a:pt x="4016333" y="0"/>
                </a:lnTo>
                <a:cubicBezTo>
                  <a:pt x="4207488" y="0"/>
                  <a:pt x="4362450" y="154962"/>
                  <a:pt x="4362450" y="346117"/>
                </a:cubicBezTo>
                <a:lnTo>
                  <a:pt x="4362450" y="4968833"/>
                </a:lnTo>
                <a:cubicBezTo>
                  <a:pt x="4362450" y="5159988"/>
                  <a:pt x="4207488" y="5314950"/>
                  <a:pt x="4016333" y="5314950"/>
                </a:cubicBezTo>
                <a:lnTo>
                  <a:pt x="346117" y="5314950"/>
                </a:lnTo>
                <a:cubicBezTo>
                  <a:pt x="154962" y="5314950"/>
                  <a:pt x="0" y="5159988"/>
                  <a:pt x="0" y="4968833"/>
                </a:cubicBezTo>
                <a:lnTo>
                  <a:pt x="0" y="346117"/>
                </a:lnTo>
                <a:cubicBezTo>
                  <a:pt x="0" y="154962"/>
                  <a:pt x="154962" y="0"/>
                  <a:pt x="346117" y="0"/>
                </a:cubicBezTo>
                <a:close/>
                <a:moveTo>
                  <a:pt x="642619" y="285750"/>
                </a:moveTo>
                <a:cubicBezTo>
                  <a:pt x="482349" y="285750"/>
                  <a:pt x="352425" y="415674"/>
                  <a:pt x="352425" y="575944"/>
                </a:cubicBezTo>
                <a:lnTo>
                  <a:pt x="352425" y="3653156"/>
                </a:lnTo>
                <a:cubicBezTo>
                  <a:pt x="352425" y="3813426"/>
                  <a:pt x="482349" y="3943350"/>
                  <a:pt x="642619" y="3943350"/>
                </a:cubicBezTo>
                <a:lnTo>
                  <a:pt x="3719831" y="3943350"/>
                </a:lnTo>
                <a:cubicBezTo>
                  <a:pt x="3880101" y="3943350"/>
                  <a:pt x="4010025" y="3813426"/>
                  <a:pt x="4010025" y="3653156"/>
                </a:cubicBezTo>
                <a:lnTo>
                  <a:pt x="4010025" y="575944"/>
                </a:lnTo>
                <a:cubicBezTo>
                  <a:pt x="4010025" y="415674"/>
                  <a:pt x="3880101" y="285750"/>
                  <a:pt x="3719831" y="285750"/>
                </a:cubicBezTo>
                <a:lnTo>
                  <a:pt x="642619" y="285750"/>
                </a:lnTo>
                <a:close/>
              </a:path>
            </a:pathLst>
          </a:custGeom>
          <a:solidFill>
            <a:srgbClr val="C02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70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2D1A2C-8AB5-4DAF-86A8-FDEBFA0D3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7619" y="1548000"/>
            <a:ext cx="3760094" cy="3762000"/>
          </a:xfrm>
          <a:custGeom>
            <a:avLst/>
            <a:gdLst>
              <a:gd name="connsiteX0" fmla="*/ 1880047 w 3760094"/>
              <a:gd name="connsiteY0" fmla="*/ 0 h 3762000"/>
              <a:gd name="connsiteX1" fmla="*/ 3760094 w 3760094"/>
              <a:gd name="connsiteY1" fmla="*/ 1881000 h 3762000"/>
              <a:gd name="connsiteX2" fmla="*/ 1880047 w 3760094"/>
              <a:gd name="connsiteY2" fmla="*/ 3762000 h 3762000"/>
              <a:gd name="connsiteX3" fmla="*/ 0 w 3760094"/>
              <a:gd name="connsiteY3" fmla="*/ 1881000 h 3762000"/>
              <a:gd name="connsiteX4" fmla="*/ 1880047 w 3760094"/>
              <a:gd name="connsiteY4" fmla="*/ 0 h 3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0094" h="3762000">
                <a:moveTo>
                  <a:pt x="1880047" y="0"/>
                </a:moveTo>
                <a:cubicBezTo>
                  <a:pt x="2918368" y="0"/>
                  <a:pt x="3760094" y="842152"/>
                  <a:pt x="3760094" y="1881000"/>
                </a:cubicBezTo>
                <a:cubicBezTo>
                  <a:pt x="3760094" y="2919848"/>
                  <a:pt x="2918368" y="3762000"/>
                  <a:pt x="1880047" y="3762000"/>
                </a:cubicBezTo>
                <a:cubicBezTo>
                  <a:pt x="841726" y="3762000"/>
                  <a:pt x="0" y="2919848"/>
                  <a:pt x="0" y="1881000"/>
                </a:cubicBezTo>
                <a:cubicBezTo>
                  <a:pt x="0" y="842152"/>
                  <a:pt x="841726" y="0"/>
                  <a:pt x="18800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5763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DDEB75-9575-456A-81EE-F41F43339A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92689" cy="5734598"/>
          </a:xfrm>
          <a:custGeom>
            <a:avLst/>
            <a:gdLst>
              <a:gd name="connsiteX0" fmla="*/ 0 w 6792689"/>
              <a:gd name="connsiteY0" fmla="*/ 0 h 5734598"/>
              <a:gd name="connsiteX1" fmla="*/ 6792689 w 6792689"/>
              <a:gd name="connsiteY1" fmla="*/ 0 h 5734598"/>
              <a:gd name="connsiteX2" fmla="*/ 0 w 6792689"/>
              <a:gd name="connsiteY2" fmla="*/ 5734598 h 573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689" h="5734598">
                <a:moveTo>
                  <a:pt x="0" y="0"/>
                </a:moveTo>
                <a:lnTo>
                  <a:pt x="6792689" y="0"/>
                </a:lnTo>
                <a:lnTo>
                  <a:pt x="0" y="57345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859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CCEA69-E82F-44A6-A831-13E07AF1B1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436"/>
            <a:ext cx="5448335" cy="6877436"/>
          </a:xfrm>
          <a:custGeom>
            <a:avLst/>
            <a:gdLst>
              <a:gd name="connsiteX0" fmla="*/ 45209 w 6304546"/>
              <a:gd name="connsiteY0" fmla="*/ 0 h 6858001"/>
              <a:gd name="connsiteX1" fmla="*/ 5326448 w 6304546"/>
              <a:gd name="connsiteY1" fmla="*/ 0 h 6858001"/>
              <a:gd name="connsiteX2" fmla="*/ 5358305 w 6304546"/>
              <a:gd name="connsiteY2" fmla="*/ 20249 h 6858001"/>
              <a:gd name="connsiteX3" fmla="*/ 5692273 w 6304546"/>
              <a:gd name="connsiteY3" fmla="*/ 262502 h 6858001"/>
              <a:gd name="connsiteX4" fmla="*/ 6303111 w 6304546"/>
              <a:gd name="connsiteY4" fmla="*/ 2981492 h 6858001"/>
              <a:gd name="connsiteX5" fmla="*/ 4739368 w 6304546"/>
              <a:gd name="connsiteY5" fmla="*/ 4447492 h 6858001"/>
              <a:gd name="connsiteX6" fmla="*/ 3408507 w 6304546"/>
              <a:gd name="connsiteY6" fmla="*/ 6630829 h 6858001"/>
              <a:gd name="connsiteX7" fmla="*/ 3262250 w 6304546"/>
              <a:gd name="connsiteY7" fmla="*/ 6858001 h 6858001"/>
              <a:gd name="connsiteX8" fmla="*/ 0 w 6304546"/>
              <a:gd name="connsiteY8" fmla="*/ 6858001 h 6858001"/>
              <a:gd name="connsiteX9" fmla="*/ 0 w 6304546"/>
              <a:gd name="connsiteY9" fmla="*/ 22606 h 6858001"/>
              <a:gd name="connsiteX0" fmla="*/ 45209 w 6478920"/>
              <a:gd name="connsiteY0" fmla="*/ 0 h 6858001"/>
              <a:gd name="connsiteX1" fmla="*/ 5326448 w 6478920"/>
              <a:gd name="connsiteY1" fmla="*/ 0 h 6858001"/>
              <a:gd name="connsiteX2" fmla="*/ 5358305 w 6478920"/>
              <a:gd name="connsiteY2" fmla="*/ 20249 h 6858001"/>
              <a:gd name="connsiteX3" fmla="*/ 5921067 w 6478920"/>
              <a:gd name="connsiteY3" fmla="*/ 310629 h 6858001"/>
              <a:gd name="connsiteX4" fmla="*/ 6303111 w 6478920"/>
              <a:gd name="connsiteY4" fmla="*/ 2981492 h 6858001"/>
              <a:gd name="connsiteX5" fmla="*/ 4739368 w 6478920"/>
              <a:gd name="connsiteY5" fmla="*/ 4447492 h 6858001"/>
              <a:gd name="connsiteX6" fmla="*/ 3408507 w 6478920"/>
              <a:gd name="connsiteY6" fmla="*/ 6630829 h 6858001"/>
              <a:gd name="connsiteX7" fmla="*/ 3262250 w 6478920"/>
              <a:gd name="connsiteY7" fmla="*/ 6858001 h 6858001"/>
              <a:gd name="connsiteX8" fmla="*/ 0 w 6478920"/>
              <a:gd name="connsiteY8" fmla="*/ 6858001 h 6858001"/>
              <a:gd name="connsiteX9" fmla="*/ 0 w 6478920"/>
              <a:gd name="connsiteY9" fmla="*/ 22606 h 6858001"/>
              <a:gd name="connsiteX10" fmla="*/ 45209 w 6478920"/>
              <a:gd name="connsiteY10" fmla="*/ 0 h 6858001"/>
              <a:gd name="connsiteX0" fmla="*/ 45209 w 6449570"/>
              <a:gd name="connsiteY0" fmla="*/ 0 h 6858001"/>
              <a:gd name="connsiteX1" fmla="*/ 5326448 w 6449570"/>
              <a:gd name="connsiteY1" fmla="*/ 0 h 6858001"/>
              <a:gd name="connsiteX2" fmla="*/ 5358305 w 6449570"/>
              <a:gd name="connsiteY2" fmla="*/ 20249 h 6858001"/>
              <a:gd name="connsiteX3" fmla="*/ 5921067 w 6449570"/>
              <a:gd name="connsiteY3" fmla="*/ 310629 h 6858001"/>
              <a:gd name="connsiteX4" fmla="*/ 6404798 w 6449570"/>
              <a:gd name="connsiteY4" fmla="*/ 2644608 h 6858001"/>
              <a:gd name="connsiteX5" fmla="*/ 4739368 w 6449570"/>
              <a:gd name="connsiteY5" fmla="*/ 4447492 h 6858001"/>
              <a:gd name="connsiteX6" fmla="*/ 3408507 w 6449570"/>
              <a:gd name="connsiteY6" fmla="*/ 6630829 h 6858001"/>
              <a:gd name="connsiteX7" fmla="*/ 3262250 w 6449570"/>
              <a:gd name="connsiteY7" fmla="*/ 6858001 h 6858001"/>
              <a:gd name="connsiteX8" fmla="*/ 0 w 6449570"/>
              <a:gd name="connsiteY8" fmla="*/ 6858001 h 6858001"/>
              <a:gd name="connsiteX9" fmla="*/ 0 w 6449570"/>
              <a:gd name="connsiteY9" fmla="*/ 22606 h 6858001"/>
              <a:gd name="connsiteX10" fmla="*/ 45209 w 6449570"/>
              <a:gd name="connsiteY10" fmla="*/ 0 h 6858001"/>
              <a:gd name="connsiteX0" fmla="*/ 45209 w 6608572"/>
              <a:gd name="connsiteY0" fmla="*/ 0 h 6858001"/>
              <a:gd name="connsiteX1" fmla="*/ 5326448 w 6608572"/>
              <a:gd name="connsiteY1" fmla="*/ 0 h 6858001"/>
              <a:gd name="connsiteX2" fmla="*/ 5358305 w 6608572"/>
              <a:gd name="connsiteY2" fmla="*/ 20249 h 6858001"/>
              <a:gd name="connsiteX3" fmla="*/ 5921067 w 6608572"/>
              <a:gd name="connsiteY3" fmla="*/ 310629 h 6858001"/>
              <a:gd name="connsiteX4" fmla="*/ 6404798 w 6608572"/>
              <a:gd name="connsiteY4" fmla="*/ 2644608 h 6858001"/>
              <a:gd name="connsiteX5" fmla="*/ 4739368 w 6608572"/>
              <a:gd name="connsiteY5" fmla="*/ 4447492 h 6858001"/>
              <a:gd name="connsiteX6" fmla="*/ 3408507 w 6608572"/>
              <a:gd name="connsiteY6" fmla="*/ 6630829 h 6858001"/>
              <a:gd name="connsiteX7" fmla="*/ 3262250 w 6608572"/>
              <a:gd name="connsiteY7" fmla="*/ 6858001 h 6858001"/>
              <a:gd name="connsiteX8" fmla="*/ 0 w 6608572"/>
              <a:gd name="connsiteY8" fmla="*/ 6858001 h 6858001"/>
              <a:gd name="connsiteX9" fmla="*/ 0 w 6608572"/>
              <a:gd name="connsiteY9" fmla="*/ 22606 h 6858001"/>
              <a:gd name="connsiteX10" fmla="*/ 45209 w 6608572"/>
              <a:gd name="connsiteY10" fmla="*/ 0 h 6858001"/>
              <a:gd name="connsiteX0" fmla="*/ 45209 w 6449571"/>
              <a:gd name="connsiteY0" fmla="*/ 19435 h 6877436"/>
              <a:gd name="connsiteX1" fmla="*/ 5326448 w 6449571"/>
              <a:gd name="connsiteY1" fmla="*/ 19435 h 6877436"/>
              <a:gd name="connsiteX2" fmla="*/ 5358305 w 6449571"/>
              <a:gd name="connsiteY2" fmla="*/ 39684 h 6877436"/>
              <a:gd name="connsiteX3" fmla="*/ 5921067 w 6449571"/>
              <a:gd name="connsiteY3" fmla="*/ 233811 h 6877436"/>
              <a:gd name="connsiteX4" fmla="*/ 6404798 w 6449571"/>
              <a:gd name="connsiteY4" fmla="*/ 2664043 h 6877436"/>
              <a:gd name="connsiteX5" fmla="*/ 4739368 w 6449571"/>
              <a:gd name="connsiteY5" fmla="*/ 4466927 h 6877436"/>
              <a:gd name="connsiteX6" fmla="*/ 3408507 w 6449571"/>
              <a:gd name="connsiteY6" fmla="*/ 6650264 h 6877436"/>
              <a:gd name="connsiteX7" fmla="*/ 3262250 w 6449571"/>
              <a:gd name="connsiteY7" fmla="*/ 6877436 h 6877436"/>
              <a:gd name="connsiteX8" fmla="*/ 0 w 6449571"/>
              <a:gd name="connsiteY8" fmla="*/ 6877436 h 6877436"/>
              <a:gd name="connsiteX9" fmla="*/ 0 w 6449571"/>
              <a:gd name="connsiteY9" fmla="*/ 42041 h 6877436"/>
              <a:gd name="connsiteX10" fmla="*/ 45209 w 6449571"/>
              <a:gd name="connsiteY10" fmla="*/ 19435 h 687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9571" h="6877436">
                <a:moveTo>
                  <a:pt x="45209" y="19435"/>
                </a:moveTo>
                <a:lnTo>
                  <a:pt x="5326448" y="19435"/>
                </a:lnTo>
                <a:lnTo>
                  <a:pt x="5358305" y="39684"/>
                </a:lnTo>
                <a:cubicBezTo>
                  <a:pt x="5483634" y="122996"/>
                  <a:pt x="5746652" y="-203582"/>
                  <a:pt x="5921067" y="233811"/>
                </a:cubicBezTo>
                <a:cubicBezTo>
                  <a:pt x="6095482" y="671204"/>
                  <a:pt x="6601748" y="1958524"/>
                  <a:pt x="6404798" y="2664043"/>
                </a:cubicBezTo>
                <a:cubicBezTo>
                  <a:pt x="6207848" y="3369562"/>
                  <a:pt x="5238750" y="3802557"/>
                  <a:pt x="4739368" y="4466927"/>
                </a:cubicBezTo>
                <a:cubicBezTo>
                  <a:pt x="4239986" y="5131297"/>
                  <a:pt x="3914738" y="5832165"/>
                  <a:pt x="3408507" y="6650264"/>
                </a:cubicBezTo>
                <a:lnTo>
                  <a:pt x="3262250" y="6877436"/>
                </a:lnTo>
                <a:lnTo>
                  <a:pt x="0" y="6877436"/>
                </a:lnTo>
                <a:lnTo>
                  <a:pt x="0" y="42041"/>
                </a:lnTo>
                <a:lnTo>
                  <a:pt x="45209" y="194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32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15DC06-B1B4-40DB-A76A-4C7E1EE83C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781" y="1097670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D83355-5483-492A-9D39-B35BF0A0C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6781" y="2294707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66C30B-D1E9-447A-AE35-A8D9137558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781" y="3491744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EE4F18-B803-4B88-963E-CA392AD355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781" y="4688781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9140-4D8B-4E1A-9D68-9508521E63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8800" y="1339220"/>
            <a:ext cx="4546600" cy="705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5509B2B-B068-4874-9F7D-42549A5517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8800" y="2481967"/>
            <a:ext cx="4546600" cy="705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8FEE7A-E3E7-47E8-ACBE-F914197F2D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08800" y="3679004"/>
            <a:ext cx="4546600" cy="705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6C2BE2-7B0C-4A8C-BC11-F8AB9F057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08800" y="4876041"/>
            <a:ext cx="4546600" cy="705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5315E1-EC52-4593-90CD-3D316681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4708"/>
            <a:ext cx="3886200" cy="108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C67DD8-4F10-474C-8147-1048FE6056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3372137"/>
            <a:ext cx="3886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503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4AFC259-E4DC-4645-8FD4-C4C69FECC8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15544" cy="6858001"/>
          </a:xfrm>
          <a:custGeom>
            <a:avLst/>
            <a:gdLst>
              <a:gd name="connsiteX0" fmla="*/ 3773715 w 4615544"/>
              <a:gd name="connsiteY0" fmla="*/ 783773 h 6858001"/>
              <a:gd name="connsiteX1" fmla="*/ 4615544 w 4615544"/>
              <a:gd name="connsiteY1" fmla="*/ 1741716 h 6858001"/>
              <a:gd name="connsiteX2" fmla="*/ 3773715 w 4615544"/>
              <a:gd name="connsiteY2" fmla="*/ 2699659 h 6858001"/>
              <a:gd name="connsiteX3" fmla="*/ 2931886 w 4615544"/>
              <a:gd name="connsiteY3" fmla="*/ 1741716 h 6858001"/>
              <a:gd name="connsiteX4" fmla="*/ 3773715 w 4615544"/>
              <a:gd name="connsiteY4" fmla="*/ 783773 h 6858001"/>
              <a:gd name="connsiteX5" fmla="*/ 0 w 4615544"/>
              <a:gd name="connsiteY5" fmla="*/ 0 h 6858001"/>
              <a:gd name="connsiteX6" fmla="*/ 3773714 w 4615544"/>
              <a:gd name="connsiteY6" fmla="*/ 0 h 6858001"/>
              <a:gd name="connsiteX7" fmla="*/ 3773714 w 4615544"/>
              <a:gd name="connsiteY7" fmla="*/ 783773 h 6858001"/>
              <a:gd name="connsiteX8" fmla="*/ 2931885 w 4615544"/>
              <a:gd name="connsiteY8" fmla="*/ 1741716 h 6858001"/>
              <a:gd name="connsiteX9" fmla="*/ 3773714 w 4615544"/>
              <a:gd name="connsiteY9" fmla="*/ 2699659 h 6858001"/>
              <a:gd name="connsiteX10" fmla="*/ 3773714 w 4615544"/>
              <a:gd name="connsiteY10" fmla="*/ 5471887 h 6858001"/>
              <a:gd name="connsiteX11" fmla="*/ 3581398 w 4615544"/>
              <a:gd name="connsiteY11" fmla="*/ 5471887 h 6858001"/>
              <a:gd name="connsiteX12" fmla="*/ 2888341 w 4615544"/>
              <a:gd name="connsiteY12" fmla="*/ 6164944 h 6858001"/>
              <a:gd name="connsiteX13" fmla="*/ 3581398 w 4615544"/>
              <a:gd name="connsiteY13" fmla="*/ 6858001 h 6858001"/>
              <a:gd name="connsiteX14" fmla="*/ 0 w 4615544"/>
              <a:gd name="connsiteY1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5544" h="6858001">
                <a:moveTo>
                  <a:pt x="3773715" y="783773"/>
                </a:moveTo>
                <a:cubicBezTo>
                  <a:pt x="4238644" y="783773"/>
                  <a:pt x="4615544" y="1212659"/>
                  <a:pt x="4615544" y="1741716"/>
                </a:cubicBezTo>
                <a:cubicBezTo>
                  <a:pt x="4615544" y="2270773"/>
                  <a:pt x="4238644" y="2699659"/>
                  <a:pt x="3773715" y="2699659"/>
                </a:cubicBezTo>
                <a:cubicBezTo>
                  <a:pt x="3308786" y="2699659"/>
                  <a:pt x="2931886" y="2270773"/>
                  <a:pt x="2931886" y="1741716"/>
                </a:cubicBezTo>
                <a:cubicBezTo>
                  <a:pt x="2931886" y="1212659"/>
                  <a:pt x="3308786" y="783773"/>
                  <a:pt x="3773715" y="783773"/>
                </a:cubicBezTo>
                <a:close/>
                <a:moveTo>
                  <a:pt x="0" y="0"/>
                </a:moveTo>
                <a:lnTo>
                  <a:pt x="3773714" y="0"/>
                </a:lnTo>
                <a:lnTo>
                  <a:pt x="3773714" y="783773"/>
                </a:lnTo>
                <a:cubicBezTo>
                  <a:pt x="3308785" y="783773"/>
                  <a:pt x="2931885" y="1212659"/>
                  <a:pt x="2931885" y="1741716"/>
                </a:cubicBezTo>
                <a:cubicBezTo>
                  <a:pt x="2931885" y="2270773"/>
                  <a:pt x="3308785" y="2699659"/>
                  <a:pt x="3773714" y="2699659"/>
                </a:cubicBezTo>
                <a:lnTo>
                  <a:pt x="3773714" y="5471887"/>
                </a:lnTo>
                <a:lnTo>
                  <a:pt x="3581398" y="5471887"/>
                </a:lnTo>
                <a:cubicBezTo>
                  <a:pt x="3198633" y="5471887"/>
                  <a:pt x="2888341" y="5782179"/>
                  <a:pt x="2888341" y="6164944"/>
                </a:cubicBezTo>
                <a:cubicBezTo>
                  <a:pt x="2888341" y="6547709"/>
                  <a:pt x="3198633" y="6858001"/>
                  <a:pt x="3581398" y="6858001"/>
                </a:cubicBez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42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D5E016-F708-4E96-966C-AB07FEBEC2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371" y="277591"/>
            <a:ext cx="6102349" cy="6295340"/>
          </a:xfrm>
          <a:custGeom>
            <a:avLst/>
            <a:gdLst>
              <a:gd name="connsiteX0" fmla="*/ 3277229 w 6102349"/>
              <a:gd name="connsiteY0" fmla="*/ 507 h 6295340"/>
              <a:gd name="connsiteX1" fmla="*/ 4153851 w 6102349"/>
              <a:gd name="connsiteY1" fmla="*/ 101128 h 6295340"/>
              <a:gd name="connsiteX2" fmla="*/ 5251111 w 6102349"/>
              <a:gd name="connsiteY2" fmla="*/ 485682 h 6295340"/>
              <a:gd name="connsiteX3" fmla="*/ 6102349 w 6102349"/>
              <a:gd name="connsiteY3" fmla="*/ 1116942 h 6295340"/>
              <a:gd name="connsiteX4" fmla="*/ 5115130 w 6102349"/>
              <a:gd name="connsiteY4" fmla="*/ 1078295 h 6295340"/>
              <a:gd name="connsiteX5" fmla="*/ 5161191 w 6102349"/>
              <a:gd name="connsiteY5" fmla="*/ 1212585 h 6295340"/>
              <a:gd name="connsiteX6" fmla="*/ 5165095 w 6102349"/>
              <a:gd name="connsiteY6" fmla="*/ 1421828 h 6295340"/>
              <a:gd name="connsiteX7" fmla="*/ 5115130 w 6102349"/>
              <a:gd name="connsiteY7" fmla="*/ 1563145 h 6295340"/>
              <a:gd name="connsiteX8" fmla="*/ 5465533 w 6102349"/>
              <a:gd name="connsiteY8" fmla="*/ 1896398 h 6295340"/>
              <a:gd name="connsiteX9" fmla="*/ 5709761 w 6102349"/>
              <a:gd name="connsiteY9" fmla="*/ 2402198 h 6295340"/>
              <a:gd name="connsiteX10" fmla="*/ 5807218 w 6102349"/>
              <a:gd name="connsiteY10" fmla="*/ 2950941 h 6295340"/>
              <a:gd name="connsiteX11" fmla="*/ 5517580 w 6102349"/>
              <a:gd name="connsiteY11" fmla="*/ 2691209 h 6295340"/>
              <a:gd name="connsiteX12" fmla="*/ 5096784 w 6102349"/>
              <a:gd name="connsiteY12" fmla="*/ 2426012 h 6295340"/>
              <a:gd name="connsiteX13" fmla="*/ 4711119 w 6102349"/>
              <a:gd name="connsiteY13" fmla="*/ 2325555 h 6295340"/>
              <a:gd name="connsiteX14" fmla="*/ 4652827 w 6102349"/>
              <a:gd name="connsiteY14" fmla="*/ 2615725 h 6295340"/>
              <a:gd name="connsiteX15" fmla="*/ 4626544 w 6102349"/>
              <a:gd name="connsiteY15" fmla="*/ 2925351 h 6295340"/>
              <a:gd name="connsiteX16" fmla="*/ 4612751 w 6102349"/>
              <a:gd name="connsiteY16" fmla="*/ 3182537 h 6295340"/>
              <a:gd name="connsiteX17" fmla="*/ 4452904 w 6102349"/>
              <a:gd name="connsiteY17" fmla="*/ 3216720 h 6295340"/>
              <a:gd name="connsiteX18" fmla="*/ 4187662 w 6102349"/>
              <a:gd name="connsiteY18" fmla="*/ 3109044 h 6295340"/>
              <a:gd name="connsiteX19" fmla="*/ 4125466 w 6102349"/>
              <a:gd name="connsiteY19" fmla="*/ 3049706 h 6295340"/>
              <a:gd name="connsiteX20" fmla="*/ 3994569 w 6102349"/>
              <a:gd name="connsiteY20" fmla="*/ 2854517 h 6295340"/>
              <a:gd name="connsiteX21" fmla="*/ 3878505 w 6102349"/>
              <a:gd name="connsiteY21" fmla="*/ 2497711 h 6295340"/>
              <a:gd name="connsiteX22" fmla="*/ 3214522 w 6102349"/>
              <a:gd name="connsiteY22" fmla="*/ 2550412 h 6295340"/>
              <a:gd name="connsiteX23" fmla="*/ 3449902 w 6102349"/>
              <a:gd name="connsiteY23" fmla="*/ 2062049 h 6295340"/>
              <a:gd name="connsiteX24" fmla="*/ 3078550 w 6102349"/>
              <a:gd name="connsiteY24" fmla="*/ 2063740 h 6295340"/>
              <a:gd name="connsiteX25" fmla="*/ 2821181 w 6102349"/>
              <a:gd name="connsiteY25" fmla="*/ 2307467 h 6295340"/>
              <a:gd name="connsiteX26" fmla="*/ 2761327 w 6102349"/>
              <a:gd name="connsiteY26" fmla="*/ 2676895 h 6295340"/>
              <a:gd name="connsiteX27" fmla="*/ 2886369 w 6102349"/>
              <a:gd name="connsiteY27" fmla="*/ 3034758 h 6295340"/>
              <a:gd name="connsiteX28" fmla="*/ 3037955 w 6102349"/>
              <a:gd name="connsiteY28" fmla="*/ 3301204 h 6295340"/>
              <a:gd name="connsiteX29" fmla="*/ 3102102 w 6102349"/>
              <a:gd name="connsiteY29" fmla="*/ 3572465 h 6295340"/>
              <a:gd name="connsiteX30" fmla="*/ 2982681 w 6102349"/>
              <a:gd name="connsiteY30" fmla="*/ 3891829 h 6295340"/>
              <a:gd name="connsiteX31" fmla="*/ 2758025 w 6102349"/>
              <a:gd name="connsiteY31" fmla="*/ 3955526 h 6295340"/>
              <a:gd name="connsiteX32" fmla="*/ 2710008 w 6102349"/>
              <a:gd name="connsiteY32" fmla="*/ 3930665 h 6295340"/>
              <a:gd name="connsiteX33" fmla="*/ 2626857 w 6102349"/>
              <a:gd name="connsiteY33" fmla="*/ 3822242 h 6295340"/>
              <a:gd name="connsiteX34" fmla="*/ 2599921 w 6102349"/>
              <a:gd name="connsiteY34" fmla="*/ 3579494 h 6295340"/>
              <a:gd name="connsiteX35" fmla="*/ 2125611 w 6102349"/>
              <a:gd name="connsiteY35" fmla="*/ 3077662 h 6295340"/>
              <a:gd name="connsiteX36" fmla="*/ 2020209 w 6102349"/>
              <a:gd name="connsiteY36" fmla="*/ 2336095 h 6295340"/>
              <a:gd name="connsiteX37" fmla="*/ 1701642 w 6102349"/>
              <a:gd name="connsiteY37" fmla="*/ 3055813 h 6295340"/>
              <a:gd name="connsiteX38" fmla="*/ 1779980 w 6102349"/>
              <a:gd name="connsiteY38" fmla="*/ 3779015 h 6295340"/>
              <a:gd name="connsiteX39" fmla="*/ 2114577 w 6102349"/>
              <a:gd name="connsiteY39" fmla="*/ 4390323 h 6295340"/>
              <a:gd name="connsiteX40" fmla="*/ 2564787 w 6102349"/>
              <a:gd name="connsiteY40" fmla="*/ 4774363 h 6295340"/>
              <a:gd name="connsiteX41" fmla="*/ 3064402 w 6102349"/>
              <a:gd name="connsiteY41" fmla="*/ 4905928 h 6295340"/>
              <a:gd name="connsiteX42" fmla="*/ 3586730 w 6102349"/>
              <a:gd name="connsiteY42" fmla="*/ 4870907 h 6295340"/>
              <a:gd name="connsiteX43" fmla="*/ 4042491 w 6102349"/>
              <a:gd name="connsiteY43" fmla="*/ 4719963 h 6295340"/>
              <a:gd name="connsiteX44" fmla="*/ 4342411 w 6102349"/>
              <a:gd name="connsiteY44" fmla="*/ 4503760 h 6295340"/>
              <a:gd name="connsiteX45" fmla="*/ 4079045 w 6102349"/>
              <a:gd name="connsiteY45" fmla="*/ 4966583 h 6295340"/>
              <a:gd name="connsiteX46" fmla="*/ 3667997 w 6102349"/>
              <a:gd name="connsiteY46" fmla="*/ 5255296 h 6295340"/>
              <a:gd name="connsiteX47" fmla="*/ 4472330 w 6102349"/>
              <a:gd name="connsiteY47" fmla="*/ 5187073 h 6295340"/>
              <a:gd name="connsiteX48" fmla="*/ 5241616 w 6102349"/>
              <a:gd name="connsiteY48" fmla="*/ 4863605 h 6295340"/>
              <a:gd name="connsiteX49" fmla="*/ 5870464 w 6102349"/>
              <a:gd name="connsiteY49" fmla="*/ 4317501 h 6295340"/>
              <a:gd name="connsiteX50" fmla="*/ 4901272 w 6102349"/>
              <a:gd name="connsiteY50" fmla="*/ 5754236 h 6295340"/>
              <a:gd name="connsiteX51" fmla="*/ 3070718 w 6102349"/>
              <a:gd name="connsiteY51" fmla="*/ 6295264 h 6295340"/>
              <a:gd name="connsiteX52" fmla="*/ 1956529 w 6102349"/>
              <a:gd name="connsiteY52" fmla="*/ 6068156 h 6295340"/>
              <a:gd name="connsiteX53" fmla="*/ 971457 w 6102349"/>
              <a:gd name="connsiteY53" fmla="*/ 5413563 h 6295340"/>
              <a:gd name="connsiteX54" fmla="*/ 268337 w 6102349"/>
              <a:gd name="connsiteY54" fmla="*/ 4419014 h 6295340"/>
              <a:gd name="connsiteX55" fmla="*/ 0 w 6102349"/>
              <a:gd name="connsiteY55" fmla="*/ 3172038 h 6295340"/>
              <a:gd name="connsiteX56" fmla="*/ 247872 w 6102349"/>
              <a:gd name="connsiteY56" fmla="*/ 1919878 h 6295340"/>
              <a:gd name="connsiteX57" fmla="*/ 924346 w 6102349"/>
              <a:gd name="connsiteY57" fmla="*/ 920573 h 6295340"/>
              <a:gd name="connsiteX58" fmla="*/ 1928713 w 6102349"/>
              <a:gd name="connsiteY58" fmla="*/ 242104 h 6295340"/>
              <a:gd name="connsiteX59" fmla="*/ 2987431 w 6102349"/>
              <a:gd name="connsiteY59" fmla="*/ 5772 h 6295340"/>
              <a:gd name="connsiteX60" fmla="*/ 3277229 w 6102349"/>
              <a:gd name="connsiteY60" fmla="*/ 507 h 629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02349" h="6295340">
                <a:moveTo>
                  <a:pt x="3277229" y="507"/>
                </a:moveTo>
                <a:cubicBezTo>
                  <a:pt x="3567630" y="4944"/>
                  <a:pt x="3859837" y="38484"/>
                  <a:pt x="4153851" y="101128"/>
                </a:cubicBezTo>
                <a:cubicBezTo>
                  <a:pt x="4545869" y="184654"/>
                  <a:pt x="4911623" y="312839"/>
                  <a:pt x="5251111" y="485682"/>
                </a:cubicBezTo>
                <a:cubicBezTo>
                  <a:pt x="5590599" y="658525"/>
                  <a:pt x="5874344" y="868945"/>
                  <a:pt x="6102349" y="1116942"/>
                </a:cubicBezTo>
                <a:lnTo>
                  <a:pt x="5115130" y="1078295"/>
                </a:lnTo>
                <a:cubicBezTo>
                  <a:pt x="5136534" y="1098660"/>
                  <a:pt x="5151888" y="1143423"/>
                  <a:pt x="5161191" y="1212585"/>
                </a:cubicBezTo>
                <a:cubicBezTo>
                  <a:pt x="5170495" y="1281747"/>
                  <a:pt x="5171796" y="1351495"/>
                  <a:pt x="5165095" y="1421828"/>
                </a:cubicBezTo>
                <a:cubicBezTo>
                  <a:pt x="5158394" y="1492161"/>
                  <a:pt x="5141739" y="1539267"/>
                  <a:pt x="5115130" y="1563145"/>
                </a:cubicBezTo>
                <a:cubicBezTo>
                  <a:pt x="5246244" y="1634671"/>
                  <a:pt x="5363045" y="1745755"/>
                  <a:pt x="5465533" y="1896398"/>
                </a:cubicBezTo>
                <a:cubicBezTo>
                  <a:pt x="5568022" y="2047041"/>
                  <a:pt x="5649431" y="2215641"/>
                  <a:pt x="5709761" y="2402198"/>
                </a:cubicBezTo>
                <a:cubicBezTo>
                  <a:pt x="5770092" y="2588756"/>
                  <a:pt x="5802577" y="2771670"/>
                  <a:pt x="5807218" y="2950941"/>
                </a:cubicBezTo>
                <a:cubicBezTo>
                  <a:pt x="5746389" y="2879458"/>
                  <a:pt x="5649843" y="2792881"/>
                  <a:pt x="5517580" y="2691209"/>
                </a:cubicBezTo>
                <a:cubicBezTo>
                  <a:pt x="5385317" y="2589537"/>
                  <a:pt x="5245051" y="2501138"/>
                  <a:pt x="5096784" y="2426012"/>
                </a:cubicBezTo>
                <a:cubicBezTo>
                  <a:pt x="4948516" y="2350886"/>
                  <a:pt x="4819961" y="2317400"/>
                  <a:pt x="4711119" y="2325555"/>
                </a:cubicBezTo>
                <a:cubicBezTo>
                  <a:pt x="4684727" y="2413044"/>
                  <a:pt x="4665296" y="2509768"/>
                  <a:pt x="4652827" y="2615725"/>
                </a:cubicBezTo>
                <a:cubicBezTo>
                  <a:pt x="4640358" y="2721682"/>
                  <a:pt x="4631597" y="2824890"/>
                  <a:pt x="4626544" y="2925351"/>
                </a:cubicBezTo>
                <a:cubicBezTo>
                  <a:pt x="4621491" y="3025810"/>
                  <a:pt x="4616893" y="3111539"/>
                  <a:pt x="4612751" y="3182537"/>
                </a:cubicBezTo>
                <a:cubicBezTo>
                  <a:pt x="4590648" y="3214958"/>
                  <a:pt x="4537365" y="3226352"/>
                  <a:pt x="4452904" y="3216720"/>
                </a:cubicBezTo>
                <a:cubicBezTo>
                  <a:pt x="4368442" y="3207087"/>
                  <a:pt x="4280028" y="3171195"/>
                  <a:pt x="4187662" y="3109044"/>
                </a:cubicBezTo>
                <a:cubicBezTo>
                  <a:pt x="4185341" y="3109760"/>
                  <a:pt x="4164609" y="3089981"/>
                  <a:pt x="4125466" y="3049706"/>
                </a:cubicBezTo>
                <a:cubicBezTo>
                  <a:pt x="4086323" y="3009432"/>
                  <a:pt x="4042690" y="2944369"/>
                  <a:pt x="3994569" y="2854517"/>
                </a:cubicBezTo>
                <a:cubicBezTo>
                  <a:pt x="3946448" y="2764665"/>
                  <a:pt x="3907760" y="2645730"/>
                  <a:pt x="3878505" y="2497711"/>
                </a:cubicBezTo>
                <a:lnTo>
                  <a:pt x="3214522" y="2550412"/>
                </a:lnTo>
                <a:lnTo>
                  <a:pt x="3449902" y="2062049"/>
                </a:lnTo>
                <a:cubicBezTo>
                  <a:pt x="3314082" y="2012579"/>
                  <a:pt x="3190298" y="2013143"/>
                  <a:pt x="3078550" y="2063740"/>
                </a:cubicBezTo>
                <a:cubicBezTo>
                  <a:pt x="2966803" y="2114338"/>
                  <a:pt x="2881013" y="2195580"/>
                  <a:pt x="2821181" y="2307467"/>
                </a:cubicBezTo>
                <a:cubicBezTo>
                  <a:pt x="2761349" y="2419354"/>
                  <a:pt x="2741398" y="2542496"/>
                  <a:pt x="2761327" y="2676895"/>
                </a:cubicBezTo>
                <a:cubicBezTo>
                  <a:pt x="2789085" y="2819438"/>
                  <a:pt x="2830766" y="2938725"/>
                  <a:pt x="2886369" y="3034758"/>
                </a:cubicBezTo>
                <a:cubicBezTo>
                  <a:pt x="2941972" y="3130791"/>
                  <a:pt x="2992501" y="3219606"/>
                  <a:pt x="3037955" y="3301204"/>
                </a:cubicBezTo>
                <a:cubicBezTo>
                  <a:pt x="3083408" y="3382803"/>
                  <a:pt x="3104791" y="3473223"/>
                  <a:pt x="3102102" y="3572465"/>
                </a:cubicBezTo>
                <a:cubicBezTo>
                  <a:pt x="3089948" y="3723069"/>
                  <a:pt x="3050141" y="3829523"/>
                  <a:pt x="2982681" y="3891829"/>
                </a:cubicBezTo>
                <a:cubicBezTo>
                  <a:pt x="2915222" y="3954135"/>
                  <a:pt x="2840336" y="3975367"/>
                  <a:pt x="2758025" y="3955526"/>
                </a:cubicBezTo>
                <a:cubicBezTo>
                  <a:pt x="2755487" y="3956936"/>
                  <a:pt x="2739482" y="3948649"/>
                  <a:pt x="2710008" y="3930665"/>
                </a:cubicBezTo>
                <a:cubicBezTo>
                  <a:pt x="2680534" y="3912682"/>
                  <a:pt x="2652818" y="3876540"/>
                  <a:pt x="2626857" y="3822242"/>
                </a:cubicBezTo>
                <a:cubicBezTo>
                  <a:pt x="2600897" y="3767944"/>
                  <a:pt x="2591919" y="3687028"/>
                  <a:pt x="2599921" y="3579494"/>
                </a:cubicBezTo>
                <a:cubicBezTo>
                  <a:pt x="2380333" y="3443552"/>
                  <a:pt x="2222230" y="3276275"/>
                  <a:pt x="2125611" y="3077662"/>
                </a:cubicBezTo>
                <a:cubicBezTo>
                  <a:pt x="2028993" y="2879050"/>
                  <a:pt x="1993859" y="2631861"/>
                  <a:pt x="2020209" y="2336095"/>
                </a:cubicBezTo>
                <a:cubicBezTo>
                  <a:pt x="1836149" y="2565806"/>
                  <a:pt x="1729960" y="2805712"/>
                  <a:pt x="1701642" y="3055813"/>
                </a:cubicBezTo>
                <a:cubicBezTo>
                  <a:pt x="1673324" y="3305915"/>
                  <a:pt x="1699437" y="3546982"/>
                  <a:pt x="1779980" y="3779015"/>
                </a:cubicBezTo>
                <a:cubicBezTo>
                  <a:pt x="1860523" y="4011048"/>
                  <a:pt x="1972056" y="4214818"/>
                  <a:pt x="2114577" y="4390323"/>
                </a:cubicBezTo>
                <a:cubicBezTo>
                  <a:pt x="2257099" y="4565830"/>
                  <a:pt x="2407169" y="4693842"/>
                  <a:pt x="2564787" y="4774363"/>
                </a:cubicBezTo>
                <a:cubicBezTo>
                  <a:pt x="2720101" y="4850204"/>
                  <a:pt x="2886639" y="4894059"/>
                  <a:pt x="3064402" y="4905928"/>
                </a:cubicBezTo>
                <a:cubicBezTo>
                  <a:pt x="3242165" y="4917796"/>
                  <a:pt x="3416275" y="4906123"/>
                  <a:pt x="3586730" y="4870907"/>
                </a:cubicBezTo>
                <a:cubicBezTo>
                  <a:pt x="3757184" y="4835691"/>
                  <a:pt x="3909105" y="4785376"/>
                  <a:pt x="4042491" y="4719963"/>
                </a:cubicBezTo>
                <a:cubicBezTo>
                  <a:pt x="4175878" y="4654550"/>
                  <a:pt x="4275851" y="4582482"/>
                  <a:pt x="4342411" y="4503760"/>
                </a:cubicBezTo>
                <a:cubicBezTo>
                  <a:pt x="4267388" y="4686641"/>
                  <a:pt x="4179600" y="4840917"/>
                  <a:pt x="4079045" y="4966583"/>
                </a:cubicBezTo>
                <a:cubicBezTo>
                  <a:pt x="3978491" y="5092251"/>
                  <a:pt x="3841475" y="5188489"/>
                  <a:pt x="3667997" y="5255296"/>
                </a:cubicBezTo>
                <a:cubicBezTo>
                  <a:pt x="3933167" y="5277813"/>
                  <a:pt x="4201277" y="5255072"/>
                  <a:pt x="4472330" y="5187073"/>
                </a:cubicBezTo>
                <a:cubicBezTo>
                  <a:pt x="4743382" y="5119074"/>
                  <a:pt x="4999811" y="5011252"/>
                  <a:pt x="5241616" y="4863605"/>
                </a:cubicBezTo>
                <a:cubicBezTo>
                  <a:pt x="5483421" y="4715959"/>
                  <a:pt x="5693037" y="4533925"/>
                  <a:pt x="5870464" y="4317501"/>
                </a:cubicBezTo>
                <a:cubicBezTo>
                  <a:pt x="5692518" y="4930308"/>
                  <a:pt x="5369454" y="5409219"/>
                  <a:pt x="4901272" y="5754236"/>
                </a:cubicBezTo>
                <a:cubicBezTo>
                  <a:pt x="4433090" y="6099251"/>
                  <a:pt x="3822906" y="6279595"/>
                  <a:pt x="3070718" y="6295264"/>
                </a:cubicBezTo>
                <a:cubicBezTo>
                  <a:pt x="2690538" y="6298103"/>
                  <a:pt x="2319142" y="6222400"/>
                  <a:pt x="1956529" y="6068156"/>
                </a:cubicBezTo>
                <a:cubicBezTo>
                  <a:pt x="1593916" y="5913912"/>
                  <a:pt x="1265559" y="5695714"/>
                  <a:pt x="971457" y="5413563"/>
                </a:cubicBezTo>
                <a:cubicBezTo>
                  <a:pt x="677355" y="5131412"/>
                  <a:pt x="442982" y="4799895"/>
                  <a:pt x="268337" y="4419014"/>
                </a:cubicBezTo>
                <a:cubicBezTo>
                  <a:pt x="93691" y="4038132"/>
                  <a:pt x="4245" y="3622474"/>
                  <a:pt x="0" y="3172038"/>
                </a:cubicBezTo>
                <a:cubicBezTo>
                  <a:pt x="2798" y="2718174"/>
                  <a:pt x="85421" y="2300787"/>
                  <a:pt x="247872" y="1919878"/>
                </a:cubicBezTo>
                <a:cubicBezTo>
                  <a:pt x="410322" y="1538968"/>
                  <a:pt x="635813" y="1205867"/>
                  <a:pt x="924346" y="920573"/>
                </a:cubicBezTo>
                <a:cubicBezTo>
                  <a:pt x="1212879" y="635279"/>
                  <a:pt x="1547668" y="409122"/>
                  <a:pt x="1928713" y="242104"/>
                </a:cubicBezTo>
                <a:cubicBezTo>
                  <a:pt x="2248930" y="104505"/>
                  <a:pt x="2601836" y="25727"/>
                  <a:pt x="2987431" y="5772"/>
                </a:cubicBezTo>
                <a:cubicBezTo>
                  <a:pt x="3083830" y="784"/>
                  <a:pt x="3180429" y="-971"/>
                  <a:pt x="3277229" y="5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13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C6208B-50F0-48DE-A0DB-C8CBF3FB5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051" y="277591"/>
            <a:ext cx="6102349" cy="6295340"/>
          </a:xfrm>
          <a:custGeom>
            <a:avLst/>
            <a:gdLst>
              <a:gd name="connsiteX0" fmla="*/ 2825120 w 6102349"/>
              <a:gd name="connsiteY0" fmla="*/ 507 h 6295340"/>
              <a:gd name="connsiteX1" fmla="*/ 3114918 w 6102349"/>
              <a:gd name="connsiteY1" fmla="*/ 5772 h 6295340"/>
              <a:gd name="connsiteX2" fmla="*/ 4173636 w 6102349"/>
              <a:gd name="connsiteY2" fmla="*/ 242104 h 6295340"/>
              <a:gd name="connsiteX3" fmla="*/ 5178003 w 6102349"/>
              <a:gd name="connsiteY3" fmla="*/ 920573 h 6295340"/>
              <a:gd name="connsiteX4" fmla="*/ 5854477 w 6102349"/>
              <a:gd name="connsiteY4" fmla="*/ 1919878 h 6295340"/>
              <a:gd name="connsiteX5" fmla="*/ 6102349 w 6102349"/>
              <a:gd name="connsiteY5" fmla="*/ 3172038 h 6295340"/>
              <a:gd name="connsiteX6" fmla="*/ 5834012 w 6102349"/>
              <a:gd name="connsiteY6" fmla="*/ 4419014 h 6295340"/>
              <a:gd name="connsiteX7" fmla="*/ 5130892 w 6102349"/>
              <a:gd name="connsiteY7" fmla="*/ 5413563 h 6295340"/>
              <a:gd name="connsiteX8" fmla="*/ 4145820 w 6102349"/>
              <a:gd name="connsiteY8" fmla="*/ 6068156 h 6295340"/>
              <a:gd name="connsiteX9" fmla="*/ 3031631 w 6102349"/>
              <a:gd name="connsiteY9" fmla="*/ 6295264 h 6295340"/>
              <a:gd name="connsiteX10" fmla="*/ 1201077 w 6102349"/>
              <a:gd name="connsiteY10" fmla="*/ 5754236 h 6295340"/>
              <a:gd name="connsiteX11" fmla="*/ 231885 w 6102349"/>
              <a:gd name="connsiteY11" fmla="*/ 4317501 h 6295340"/>
              <a:gd name="connsiteX12" fmla="*/ 860733 w 6102349"/>
              <a:gd name="connsiteY12" fmla="*/ 4863605 h 6295340"/>
              <a:gd name="connsiteX13" fmla="*/ 1630019 w 6102349"/>
              <a:gd name="connsiteY13" fmla="*/ 5187073 h 6295340"/>
              <a:gd name="connsiteX14" fmla="*/ 2434352 w 6102349"/>
              <a:gd name="connsiteY14" fmla="*/ 5255296 h 6295340"/>
              <a:gd name="connsiteX15" fmla="*/ 2023304 w 6102349"/>
              <a:gd name="connsiteY15" fmla="*/ 4966583 h 6295340"/>
              <a:gd name="connsiteX16" fmla="*/ 1759938 w 6102349"/>
              <a:gd name="connsiteY16" fmla="*/ 4503760 h 6295340"/>
              <a:gd name="connsiteX17" fmla="*/ 2059858 w 6102349"/>
              <a:gd name="connsiteY17" fmla="*/ 4719963 h 6295340"/>
              <a:gd name="connsiteX18" fmla="*/ 2515619 w 6102349"/>
              <a:gd name="connsiteY18" fmla="*/ 4870907 h 6295340"/>
              <a:gd name="connsiteX19" fmla="*/ 3037947 w 6102349"/>
              <a:gd name="connsiteY19" fmla="*/ 4905928 h 6295340"/>
              <a:gd name="connsiteX20" fmla="*/ 3537562 w 6102349"/>
              <a:gd name="connsiteY20" fmla="*/ 4774363 h 6295340"/>
              <a:gd name="connsiteX21" fmla="*/ 3987772 w 6102349"/>
              <a:gd name="connsiteY21" fmla="*/ 4390323 h 6295340"/>
              <a:gd name="connsiteX22" fmla="*/ 4322369 w 6102349"/>
              <a:gd name="connsiteY22" fmla="*/ 3779015 h 6295340"/>
              <a:gd name="connsiteX23" fmla="*/ 4400707 w 6102349"/>
              <a:gd name="connsiteY23" fmla="*/ 3055813 h 6295340"/>
              <a:gd name="connsiteX24" fmla="*/ 4082140 w 6102349"/>
              <a:gd name="connsiteY24" fmla="*/ 2336095 h 6295340"/>
              <a:gd name="connsiteX25" fmla="*/ 3976738 w 6102349"/>
              <a:gd name="connsiteY25" fmla="*/ 3077662 h 6295340"/>
              <a:gd name="connsiteX26" fmla="*/ 3502428 w 6102349"/>
              <a:gd name="connsiteY26" fmla="*/ 3579494 h 6295340"/>
              <a:gd name="connsiteX27" fmla="*/ 3475492 w 6102349"/>
              <a:gd name="connsiteY27" fmla="*/ 3822242 h 6295340"/>
              <a:gd name="connsiteX28" fmla="*/ 3392341 w 6102349"/>
              <a:gd name="connsiteY28" fmla="*/ 3930665 h 6295340"/>
              <a:gd name="connsiteX29" fmla="*/ 3344324 w 6102349"/>
              <a:gd name="connsiteY29" fmla="*/ 3955526 h 6295340"/>
              <a:gd name="connsiteX30" fmla="*/ 3119668 w 6102349"/>
              <a:gd name="connsiteY30" fmla="*/ 3891829 h 6295340"/>
              <a:gd name="connsiteX31" fmla="*/ 3000247 w 6102349"/>
              <a:gd name="connsiteY31" fmla="*/ 3572465 h 6295340"/>
              <a:gd name="connsiteX32" fmla="*/ 3064394 w 6102349"/>
              <a:gd name="connsiteY32" fmla="*/ 3301204 h 6295340"/>
              <a:gd name="connsiteX33" fmla="*/ 3215980 w 6102349"/>
              <a:gd name="connsiteY33" fmla="*/ 3034758 h 6295340"/>
              <a:gd name="connsiteX34" fmla="*/ 3341022 w 6102349"/>
              <a:gd name="connsiteY34" fmla="*/ 2676895 h 6295340"/>
              <a:gd name="connsiteX35" fmla="*/ 3281168 w 6102349"/>
              <a:gd name="connsiteY35" fmla="*/ 2307467 h 6295340"/>
              <a:gd name="connsiteX36" fmla="*/ 3023799 w 6102349"/>
              <a:gd name="connsiteY36" fmla="*/ 2063740 h 6295340"/>
              <a:gd name="connsiteX37" fmla="*/ 2652447 w 6102349"/>
              <a:gd name="connsiteY37" fmla="*/ 2062049 h 6295340"/>
              <a:gd name="connsiteX38" fmla="*/ 2887827 w 6102349"/>
              <a:gd name="connsiteY38" fmla="*/ 2550412 h 6295340"/>
              <a:gd name="connsiteX39" fmla="*/ 2223844 w 6102349"/>
              <a:gd name="connsiteY39" fmla="*/ 2497711 h 6295340"/>
              <a:gd name="connsiteX40" fmla="*/ 2107780 w 6102349"/>
              <a:gd name="connsiteY40" fmla="*/ 2854517 h 6295340"/>
              <a:gd name="connsiteX41" fmla="*/ 1976883 w 6102349"/>
              <a:gd name="connsiteY41" fmla="*/ 3049706 h 6295340"/>
              <a:gd name="connsiteX42" fmla="*/ 1914687 w 6102349"/>
              <a:gd name="connsiteY42" fmla="*/ 3109044 h 6295340"/>
              <a:gd name="connsiteX43" fmla="*/ 1649445 w 6102349"/>
              <a:gd name="connsiteY43" fmla="*/ 3216720 h 6295340"/>
              <a:gd name="connsiteX44" fmla="*/ 1489598 w 6102349"/>
              <a:gd name="connsiteY44" fmla="*/ 3182537 h 6295340"/>
              <a:gd name="connsiteX45" fmla="*/ 1475805 w 6102349"/>
              <a:gd name="connsiteY45" fmla="*/ 2925351 h 6295340"/>
              <a:gd name="connsiteX46" fmla="*/ 1449522 w 6102349"/>
              <a:gd name="connsiteY46" fmla="*/ 2615725 h 6295340"/>
              <a:gd name="connsiteX47" fmla="*/ 1391230 w 6102349"/>
              <a:gd name="connsiteY47" fmla="*/ 2325555 h 6295340"/>
              <a:gd name="connsiteX48" fmla="*/ 1005565 w 6102349"/>
              <a:gd name="connsiteY48" fmla="*/ 2426012 h 6295340"/>
              <a:gd name="connsiteX49" fmla="*/ 584769 w 6102349"/>
              <a:gd name="connsiteY49" fmla="*/ 2691209 h 6295340"/>
              <a:gd name="connsiteX50" fmla="*/ 295131 w 6102349"/>
              <a:gd name="connsiteY50" fmla="*/ 2950941 h 6295340"/>
              <a:gd name="connsiteX51" fmla="*/ 392588 w 6102349"/>
              <a:gd name="connsiteY51" fmla="*/ 2402198 h 6295340"/>
              <a:gd name="connsiteX52" fmla="*/ 636816 w 6102349"/>
              <a:gd name="connsiteY52" fmla="*/ 1896398 h 6295340"/>
              <a:gd name="connsiteX53" fmla="*/ 987219 w 6102349"/>
              <a:gd name="connsiteY53" fmla="*/ 1563145 h 6295340"/>
              <a:gd name="connsiteX54" fmla="*/ 937254 w 6102349"/>
              <a:gd name="connsiteY54" fmla="*/ 1421828 h 6295340"/>
              <a:gd name="connsiteX55" fmla="*/ 941158 w 6102349"/>
              <a:gd name="connsiteY55" fmla="*/ 1212585 h 6295340"/>
              <a:gd name="connsiteX56" fmla="*/ 987219 w 6102349"/>
              <a:gd name="connsiteY56" fmla="*/ 1078295 h 6295340"/>
              <a:gd name="connsiteX57" fmla="*/ 0 w 6102349"/>
              <a:gd name="connsiteY57" fmla="*/ 1116942 h 6295340"/>
              <a:gd name="connsiteX58" fmla="*/ 851238 w 6102349"/>
              <a:gd name="connsiteY58" fmla="*/ 485682 h 6295340"/>
              <a:gd name="connsiteX59" fmla="*/ 1948498 w 6102349"/>
              <a:gd name="connsiteY59" fmla="*/ 101128 h 6295340"/>
              <a:gd name="connsiteX60" fmla="*/ 2825120 w 6102349"/>
              <a:gd name="connsiteY60" fmla="*/ 507 h 629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02349" h="6295340">
                <a:moveTo>
                  <a:pt x="2825120" y="507"/>
                </a:moveTo>
                <a:cubicBezTo>
                  <a:pt x="2921920" y="-971"/>
                  <a:pt x="3018519" y="784"/>
                  <a:pt x="3114918" y="5772"/>
                </a:cubicBezTo>
                <a:cubicBezTo>
                  <a:pt x="3500513" y="25727"/>
                  <a:pt x="3853419" y="104505"/>
                  <a:pt x="4173636" y="242104"/>
                </a:cubicBezTo>
                <a:cubicBezTo>
                  <a:pt x="4554681" y="409122"/>
                  <a:pt x="4889470" y="635279"/>
                  <a:pt x="5178003" y="920573"/>
                </a:cubicBezTo>
                <a:cubicBezTo>
                  <a:pt x="5466536" y="1205867"/>
                  <a:pt x="5692027" y="1538968"/>
                  <a:pt x="5854477" y="1919878"/>
                </a:cubicBezTo>
                <a:cubicBezTo>
                  <a:pt x="6016928" y="2300787"/>
                  <a:pt x="6099551" y="2718174"/>
                  <a:pt x="6102349" y="3172038"/>
                </a:cubicBezTo>
                <a:cubicBezTo>
                  <a:pt x="6098104" y="3622474"/>
                  <a:pt x="6008658" y="4038132"/>
                  <a:pt x="5834012" y="4419014"/>
                </a:cubicBezTo>
                <a:cubicBezTo>
                  <a:pt x="5659367" y="4799895"/>
                  <a:pt x="5424994" y="5131412"/>
                  <a:pt x="5130892" y="5413563"/>
                </a:cubicBezTo>
                <a:cubicBezTo>
                  <a:pt x="4836790" y="5695714"/>
                  <a:pt x="4508433" y="5913912"/>
                  <a:pt x="4145820" y="6068156"/>
                </a:cubicBezTo>
                <a:cubicBezTo>
                  <a:pt x="3783207" y="6222400"/>
                  <a:pt x="3411811" y="6298103"/>
                  <a:pt x="3031631" y="6295264"/>
                </a:cubicBezTo>
                <a:cubicBezTo>
                  <a:pt x="2279443" y="6279595"/>
                  <a:pt x="1669259" y="6099251"/>
                  <a:pt x="1201077" y="5754236"/>
                </a:cubicBezTo>
                <a:cubicBezTo>
                  <a:pt x="732895" y="5409219"/>
                  <a:pt x="409831" y="4930308"/>
                  <a:pt x="231885" y="4317501"/>
                </a:cubicBezTo>
                <a:cubicBezTo>
                  <a:pt x="409312" y="4533925"/>
                  <a:pt x="618928" y="4715959"/>
                  <a:pt x="860733" y="4863605"/>
                </a:cubicBezTo>
                <a:cubicBezTo>
                  <a:pt x="1102538" y="5011252"/>
                  <a:pt x="1358967" y="5119074"/>
                  <a:pt x="1630019" y="5187073"/>
                </a:cubicBezTo>
                <a:cubicBezTo>
                  <a:pt x="1901072" y="5255072"/>
                  <a:pt x="2169182" y="5277813"/>
                  <a:pt x="2434352" y="5255296"/>
                </a:cubicBezTo>
                <a:cubicBezTo>
                  <a:pt x="2260874" y="5188489"/>
                  <a:pt x="2123858" y="5092251"/>
                  <a:pt x="2023304" y="4966583"/>
                </a:cubicBezTo>
                <a:cubicBezTo>
                  <a:pt x="1922749" y="4840917"/>
                  <a:pt x="1834961" y="4686641"/>
                  <a:pt x="1759938" y="4503760"/>
                </a:cubicBezTo>
                <a:cubicBezTo>
                  <a:pt x="1826498" y="4582482"/>
                  <a:pt x="1926471" y="4654550"/>
                  <a:pt x="2059858" y="4719963"/>
                </a:cubicBezTo>
                <a:cubicBezTo>
                  <a:pt x="2193244" y="4785376"/>
                  <a:pt x="2345165" y="4835691"/>
                  <a:pt x="2515619" y="4870907"/>
                </a:cubicBezTo>
                <a:cubicBezTo>
                  <a:pt x="2686074" y="4906123"/>
                  <a:pt x="2860184" y="4917796"/>
                  <a:pt x="3037947" y="4905928"/>
                </a:cubicBezTo>
                <a:cubicBezTo>
                  <a:pt x="3215710" y="4894059"/>
                  <a:pt x="3382248" y="4850204"/>
                  <a:pt x="3537562" y="4774363"/>
                </a:cubicBezTo>
                <a:cubicBezTo>
                  <a:pt x="3695180" y="4693842"/>
                  <a:pt x="3845250" y="4565830"/>
                  <a:pt x="3987772" y="4390323"/>
                </a:cubicBezTo>
                <a:cubicBezTo>
                  <a:pt x="4130293" y="4214818"/>
                  <a:pt x="4241826" y="4011048"/>
                  <a:pt x="4322369" y="3779015"/>
                </a:cubicBezTo>
                <a:cubicBezTo>
                  <a:pt x="4402912" y="3546982"/>
                  <a:pt x="4429025" y="3305915"/>
                  <a:pt x="4400707" y="3055813"/>
                </a:cubicBezTo>
                <a:cubicBezTo>
                  <a:pt x="4372389" y="2805712"/>
                  <a:pt x="4266200" y="2565806"/>
                  <a:pt x="4082140" y="2336095"/>
                </a:cubicBezTo>
                <a:cubicBezTo>
                  <a:pt x="4108490" y="2631861"/>
                  <a:pt x="4073356" y="2879050"/>
                  <a:pt x="3976738" y="3077662"/>
                </a:cubicBezTo>
                <a:cubicBezTo>
                  <a:pt x="3880119" y="3276275"/>
                  <a:pt x="3722016" y="3443552"/>
                  <a:pt x="3502428" y="3579494"/>
                </a:cubicBezTo>
                <a:cubicBezTo>
                  <a:pt x="3510430" y="3687028"/>
                  <a:pt x="3501452" y="3767944"/>
                  <a:pt x="3475492" y="3822242"/>
                </a:cubicBezTo>
                <a:cubicBezTo>
                  <a:pt x="3449531" y="3876540"/>
                  <a:pt x="3421815" y="3912682"/>
                  <a:pt x="3392341" y="3930665"/>
                </a:cubicBezTo>
                <a:cubicBezTo>
                  <a:pt x="3362867" y="3948649"/>
                  <a:pt x="3346862" y="3956936"/>
                  <a:pt x="3344324" y="3955526"/>
                </a:cubicBezTo>
                <a:cubicBezTo>
                  <a:pt x="3262013" y="3975367"/>
                  <a:pt x="3187127" y="3954135"/>
                  <a:pt x="3119668" y="3891829"/>
                </a:cubicBezTo>
                <a:cubicBezTo>
                  <a:pt x="3052208" y="3829523"/>
                  <a:pt x="3012401" y="3723069"/>
                  <a:pt x="3000247" y="3572465"/>
                </a:cubicBezTo>
                <a:cubicBezTo>
                  <a:pt x="2997558" y="3473223"/>
                  <a:pt x="3018941" y="3382803"/>
                  <a:pt x="3064394" y="3301204"/>
                </a:cubicBezTo>
                <a:cubicBezTo>
                  <a:pt x="3109848" y="3219606"/>
                  <a:pt x="3160377" y="3130791"/>
                  <a:pt x="3215980" y="3034758"/>
                </a:cubicBezTo>
                <a:cubicBezTo>
                  <a:pt x="3271583" y="2938725"/>
                  <a:pt x="3313264" y="2819438"/>
                  <a:pt x="3341022" y="2676895"/>
                </a:cubicBezTo>
                <a:cubicBezTo>
                  <a:pt x="3360951" y="2542496"/>
                  <a:pt x="3341000" y="2419354"/>
                  <a:pt x="3281168" y="2307467"/>
                </a:cubicBezTo>
                <a:cubicBezTo>
                  <a:pt x="3221336" y="2195580"/>
                  <a:pt x="3135546" y="2114338"/>
                  <a:pt x="3023799" y="2063740"/>
                </a:cubicBezTo>
                <a:cubicBezTo>
                  <a:pt x="2912051" y="2013143"/>
                  <a:pt x="2788267" y="2012579"/>
                  <a:pt x="2652447" y="2062049"/>
                </a:cubicBezTo>
                <a:lnTo>
                  <a:pt x="2887827" y="2550412"/>
                </a:lnTo>
                <a:lnTo>
                  <a:pt x="2223844" y="2497711"/>
                </a:lnTo>
                <a:cubicBezTo>
                  <a:pt x="2194589" y="2645730"/>
                  <a:pt x="2155901" y="2764665"/>
                  <a:pt x="2107780" y="2854517"/>
                </a:cubicBezTo>
                <a:cubicBezTo>
                  <a:pt x="2059659" y="2944369"/>
                  <a:pt x="2016026" y="3009432"/>
                  <a:pt x="1976883" y="3049706"/>
                </a:cubicBezTo>
                <a:cubicBezTo>
                  <a:pt x="1937740" y="3089981"/>
                  <a:pt x="1917008" y="3109760"/>
                  <a:pt x="1914687" y="3109044"/>
                </a:cubicBezTo>
                <a:cubicBezTo>
                  <a:pt x="1822321" y="3171195"/>
                  <a:pt x="1733907" y="3207087"/>
                  <a:pt x="1649445" y="3216720"/>
                </a:cubicBezTo>
                <a:cubicBezTo>
                  <a:pt x="1564984" y="3226352"/>
                  <a:pt x="1511701" y="3214958"/>
                  <a:pt x="1489598" y="3182537"/>
                </a:cubicBezTo>
                <a:cubicBezTo>
                  <a:pt x="1485456" y="3111539"/>
                  <a:pt x="1480858" y="3025810"/>
                  <a:pt x="1475805" y="2925351"/>
                </a:cubicBezTo>
                <a:cubicBezTo>
                  <a:pt x="1470752" y="2824890"/>
                  <a:pt x="1461991" y="2721682"/>
                  <a:pt x="1449522" y="2615725"/>
                </a:cubicBezTo>
                <a:cubicBezTo>
                  <a:pt x="1437053" y="2509768"/>
                  <a:pt x="1417622" y="2413044"/>
                  <a:pt x="1391230" y="2325555"/>
                </a:cubicBezTo>
                <a:cubicBezTo>
                  <a:pt x="1282388" y="2317400"/>
                  <a:pt x="1153833" y="2350886"/>
                  <a:pt x="1005565" y="2426012"/>
                </a:cubicBezTo>
                <a:cubicBezTo>
                  <a:pt x="857298" y="2501138"/>
                  <a:pt x="717032" y="2589537"/>
                  <a:pt x="584769" y="2691209"/>
                </a:cubicBezTo>
                <a:cubicBezTo>
                  <a:pt x="452506" y="2792881"/>
                  <a:pt x="355960" y="2879458"/>
                  <a:pt x="295131" y="2950941"/>
                </a:cubicBezTo>
                <a:cubicBezTo>
                  <a:pt x="299772" y="2771670"/>
                  <a:pt x="332257" y="2588756"/>
                  <a:pt x="392588" y="2402198"/>
                </a:cubicBezTo>
                <a:cubicBezTo>
                  <a:pt x="452918" y="2215641"/>
                  <a:pt x="534327" y="2047041"/>
                  <a:pt x="636816" y="1896398"/>
                </a:cubicBezTo>
                <a:cubicBezTo>
                  <a:pt x="739304" y="1745755"/>
                  <a:pt x="856105" y="1634671"/>
                  <a:pt x="987219" y="1563145"/>
                </a:cubicBezTo>
                <a:cubicBezTo>
                  <a:pt x="960610" y="1539267"/>
                  <a:pt x="943955" y="1492161"/>
                  <a:pt x="937254" y="1421828"/>
                </a:cubicBezTo>
                <a:cubicBezTo>
                  <a:pt x="930553" y="1351495"/>
                  <a:pt x="931854" y="1281747"/>
                  <a:pt x="941158" y="1212585"/>
                </a:cubicBezTo>
                <a:cubicBezTo>
                  <a:pt x="950461" y="1143423"/>
                  <a:pt x="965815" y="1098660"/>
                  <a:pt x="987219" y="1078295"/>
                </a:cubicBezTo>
                <a:lnTo>
                  <a:pt x="0" y="1116942"/>
                </a:lnTo>
                <a:cubicBezTo>
                  <a:pt x="228005" y="868945"/>
                  <a:pt x="511750" y="658525"/>
                  <a:pt x="851238" y="485682"/>
                </a:cubicBezTo>
                <a:cubicBezTo>
                  <a:pt x="1190726" y="312839"/>
                  <a:pt x="1556480" y="184654"/>
                  <a:pt x="1948498" y="101128"/>
                </a:cubicBezTo>
                <a:cubicBezTo>
                  <a:pt x="2242512" y="38484"/>
                  <a:pt x="2534719" y="4944"/>
                  <a:pt x="2825120" y="5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40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616B0E-FFC5-41D3-9D1E-14E57126A3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90" y="695740"/>
            <a:ext cx="5466110" cy="5466521"/>
          </a:xfrm>
          <a:custGeom>
            <a:avLst/>
            <a:gdLst>
              <a:gd name="connsiteX0" fmla="*/ 2486684 w 5466110"/>
              <a:gd name="connsiteY0" fmla="*/ 2884378 h 5466521"/>
              <a:gd name="connsiteX1" fmla="*/ 5466110 w 5466110"/>
              <a:gd name="connsiteY1" fmla="*/ 2884378 h 5466521"/>
              <a:gd name="connsiteX2" fmla="*/ 5466110 w 5466110"/>
              <a:gd name="connsiteY2" fmla="*/ 5466521 h 5466521"/>
              <a:gd name="connsiteX3" fmla="*/ 2486684 w 5466110"/>
              <a:gd name="connsiteY3" fmla="*/ 5055875 h 5466521"/>
              <a:gd name="connsiteX4" fmla="*/ 0 w 5466110"/>
              <a:gd name="connsiteY4" fmla="*/ 2884378 h 5466521"/>
              <a:gd name="connsiteX5" fmla="*/ 2240315 w 5466110"/>
              <a:gd name="connsiteY5" fmla="*/ 2884378 h 5466521"/>
              <a:gd name="connsiteX6" fmla="*/ 2240315 w 5466110"/>
              <a:gd name="connsiteY6" fmla="*/ 5023023 h 5466521"/>
              <a:gd name="connsiteX7" fmla="*/ 0 w 5466110"/>
              <a:gd name="connsiteY7" fmla="*/ 4714218 h 5466521"/>
              <a:gd name="connsiteX8" fmla="*/ 2240315 w 5466110"/>
              <a:gd name="connsiteY8" fmla="*/ 443497 h 5466521"/>
              <a:gd name="connsiteX9" fmla="*/ 2240315 w 5466110"/>
              <a:gd name="connsiteY9" fmla="*/ 2608424 h 5466521"/>
              <a:gd name="connsiteX10" fmla="*/ 0 w 5466110"/>
              <a:gd name="connsiteY10" fmla="*/ 2608424 h 5466521"/>
              <a:gd name="connsiteX11" fmla="*/ 0 w 5466110"/>
              <a:gd name="connsiteY11" fmla="*/ 752304 h 5466521"/>
              <a:gd name="connsiteX12" fmla="*/ 5466110 w 5466110"/>
              <a:gd name="connsiteY12" fmla="*/ 0 h 5466521"/>
              <a:gd name="connsiteX13" fmla="*/ 5466110 w 5466110"/>
              <a:gd name="connsiteY13" fmla="*/ 2608424 h 5466521"/>
              <a:gd name="connsiteX14" fmla="*/ 2486684 w 5466110"/>
              <a:gd name="connsiteY14" fmla="*/ 2608424 h 5466521"/>
              <a:gd name="connsiteX15" fmla="*/ 2486684 w 5466110"/>
              <a:gd name="connsiteY15" fmla="*/ 410646 h 546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6110" h="5466521">
                <a:moveTo>
                  <a:pt x="2486684" y="2884378"/>
                </a:moveTo>
                <a:lnTo>
                  <a:pt x="5466110" y="2884378"/>
                </a:lnTo>
                <a:lnTo>
                  <a:pt x="5466110" y="5466521"/>
                </a:lnTo>
                <a:lnTo>
                  <a:pt x="2486684" y="5055875"/>
                </a:lnTo>
                <a:close/>
                <a:moveTo>
                  <a:pt x="0" y="2884378"/>
                </a:moveTo>
                <a:lnTo>
                  <a:pt x="2240315" y="2884378"/>
                </a:lnTo>
                <a:lnTo>
                  <a:pt x="2240315" y="5023023"/>
                </a:lnTo>
                <a:lnTo>
                  <a:pt x="0" y="4714218"/>
                </a:lnTo>
                <a:close/>
                <a:moveTo>
                  <a:pt x="2240315" y="443497"/>
                </a:moveTo>
                <a:lnTo>
                  <a:pt x="2240315" y="2608424"/>
                </a:lnTo>
                <a:lnTo>
                  <a:pt x="0" y="2608424"/>
                </a:lnTo>
                <a:lnTo>
                  <a:pt x="0" y="752304"/>
                </a:lnTo>
                <a:close/>
                <a:moveTo>
                  <a:pt x="5466110" y="0"/>
                </a:moveTo>
                <a:lnTo>
                  <a:pt x="5466110" y="2608424"/>
                </a:lnTo>
                <a:lnTo>
                  <a:pt x="2486684" y="2608424"/>
                </a:lnTo>
                <a:lnTo>
                  <a:pt x="2486684" y="4106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02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F2A6703-5E9F-4833-9EDE-E2EA736027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6290" y="695740"/>
            <a:ext cx="5466110" cy="5466521"/>
          </a:xfrm>
          <a:custGeom>
            <a:avLst/>
            <a:gdLst>
              <a:gd name="connsiteX0" fmla="*/ 3225796 w 5466110"/>
              <a:gd name="connsiteY0" fmla="*/ 2884378 h 5466521"/>
              <a:gd name="connsiteX1" fmla="*/ 5466110 w 5466110"/>
              <a:gd name="connsiteY1" fmla="*/ 2884378 h 5466521"/>
              <a:gd name="connsiteX2" fmla="*/ 5466110 w 5466110"/>
              <a:gd name="connsiteY2" fmla="*/ 4714218 h 5466521"/>
              <a:gd name="connsiteX3" fmla="*/ 3225796 w 5466110"/>
              <a:gd name="connsiteY3" fmla="*/ 5023023 h 5466521"/>
              <a:gd name="connsiteX4" fmla="*/ 0 w 5466110"/>
              <a:gd name="connsiteY4" fmla="*/ 2884378 h 5466521"/>
              <a:gd name="connsiteX5" fmla="*/ 2979426 w 5466110"/>
              <a:gd name="connsiteY5" fmla="*/ 2884378 h 5466521"/>
              <a:gd name="connsiteX6" fmla="*/ 2979426 w 5466110"/>
              <a:gd name="connsiteY6" fmla="*/ 5055875 h 5466521"/>
              <a:gd name="connsiteX7" fmla="*/ 0 w 5466110"/>
              <a:gd name="connsiteY7" fmla="*/ 5466521 h 5466521"/>
              <a:gd name="connsiteX8" fmla="*/ 3225796 w 5466110"/>
              <a:gd name="connsiteY8" fmla="*/ 443497 h 5466521"/>
              <a:gd name="connsiteX9" fmla="*/ 5466110 w 5466110"/>
              <a:gd name="connsiteY9" fmla="*/ 752304 h 5466521"/>
              <a:gd name="connsiteX10" fmla="*/ 5466110 w 5466110"/>
              <a:gd name="connsiteY10" fmla="*/ 2608424 h 5466521"/>
              <a:gd name="connsiteX11" fmla="*/ 3225796 w 5466110"/>
              <a:gd name="connsiteY11" fmla="*/ 2608424 h 5466521"/>
              <a:gd name="connsiteX12" fmla="*/ 0 w 5466110"/>
              <a:gd name="connsiteY12" fmla="*/ 0 h 5466521"/>
              <a:gd name="connsiteX13" fmla="*/ 2979426 w 5466110"/>
              <a:gd name="connsiteY13" fmla="*/ 410646 h 5466521"/>
              <a:gd name="connsiteX14" fmla="*/ 2979426 w 5466110"/>
              <a:gd name="connsiteY14" fmla="*/ 2608424 h 5466521"/>
              <a:gd name="connsiteX15" fmla="*/ 0 w 5466110"/>
              <a:gd name="connsiteY15" fmla="*/ 2608424 h 546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6110" h="5466521">
                <a:moveTo>
                  <a:pt x="3225796" y="2884378"/>
                </a:moveTo>
                <a:lnTo>
                  <a:pt x="5466110" y="2884378"/>
                </a:lnTo>
                <a:lnTo>
                  <a:pt x="5466110" y="4714218"/>
                </a:lnTo>
                <a:lnTo>
                  <a:pt x="3225796" y="5023023"/>
                </a:lnTo>
                <a:close/>
                <a:moveTo>
                  <a:pt x="0" y="2884378"/>
                </a:moveTo>
                <a:lnTo>
                  <a:pt x="2979426" y="2884378"/>
                </a:lnTo>
                <a:lnTo>
                  <a:pt x="2979426" y="5055875"/>
                </a:lnTo>
                <a:lnTo>
                  <a:pt x="0" y="5466521"/>
                </a:lnTo>
                <a:close/>
                <a:moveTo>
                  <a:pt x="3225796" y="443497"/>
                </a:moveTo>
                <a:lnTo>
                  <a:pt x="5466110" y="752304"/>
                </a:lnTo>
                <a:lnTo>
                  <a:pt x="5466110" y="2608424"/>
                </a:lnTo>
                <a:lnTo>
                  <a:pt x="3225796" y="2608424"/>
                </a:lnTo>
                <a:close/>
                <a:moveTo>
                  <a:pt x="0" y="0"/>
                </a:moveTo>
                <a:lnTo>
                  <a:pt x="2979426" y="410646"/>
                </a:lnTo>
                <a:lnTo>
                  <a:pt x="2979426" y="2608424"/>
                </a:lnTo>
                <a:lnTo>
                  <a:pt x="0" y="2608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74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BB4B75E-3B34-46D0-A36B-6897739532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7026442" cy="6440785"/>
          </a:xfrm>
          <a:custGeom>
            <a:avLst/>
            <a:gdLst>
              <a:gd name="connsiteX0" fmla="*/ 0 w 5406191"/>
              <a:gd name="connsiteY0" fmla="*/ 0 h 5727032"/>
              <a:gd name="connsiteX1" fmla="*/ 4207789 w 5406191"/>
              <a:gd name="connsiteY1" fmla="*/ 0 h 5727032"/>
              <a:gd name="connsiteX2" fmla="*/ 4428877 w 5406191"/>
              <a:gd name="connsiteY2" fmla="*/ 195142 h 5727032"/>
              <a:gd name="connsiteX3" fmla="*/ 5406191 w 5406191"/>
              <a:gd name="connsiteY3" fmla="*/ 2486526 h 5727032"/>
              <a:gd name="connsiteX4" fmla="*/ 2069432 w 5406191"/>
              <a:gd name="connsiteY4" fmla="*/ 5727032 h 5727032"/>
              <a:gd name="connsiteX5" fmla="*/ 203818 w 5406191"/>
              <a:gd name="connsiteY5" fmla="*/ 5173604 h 5727032"/>
              <a:gd name="connsiteX6" fmla="*/ 0 w 5406191"/>
              <a:gd name="connsiteY6" fmla="*/ 5025588 h 572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6191" h="5727032">
                <a:moveTo>
                  <a:pt x="0" y="0"/>
                </a:moveTo>
                <a:lnTo>
                  <a:pt x="4207789" y="0"/>
                </a:lnTo>
                <a:lnTo>
                  <a:pt x="4428877" y="195142"/>
                </a:lnTo>
                <a:cubicBezTo>
                  <a:pt x="5032712" y="781559"/>
                  <a:pt x="5406191" y="1591685"/>
                  <a:pt x="5406191" y="2486526"/>
                </a:cubicBezTo>
                <a:cubicBezTo>
                  <a:pt x="5406191" y="4276208"/>
                  <a:pt x="3912273" y="5727032"/>
                  <a:pt x="2069432" y="5727032"/>
                </a:cubicBezTo>
                <a:cubicBezTo>
                  <a:pt x="1378367" y="5727032"/>
                  <a:pt x="736369" y="5523010"/>
                  <a:pt x="203818" y="5173604"/>
                </a:cubicBezTo>
                <a:lnTo>
                  <a:pt x="0" y="5025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795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B8EE6FD-E876-435A-8F08-E64DF67782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960" y="2771332"/>
            <a:ext cx="2912015" cy="3812347"/>
          </a:xfrm>
          <a:custGeom>
            <a:avLst/>
            <a:gdLst>
              <a:gd name="connsiteX0" fmla="*/ 1439272 w 2912015"/>
              <a:gd name="connsiteY0" fmla="*/ 1 h 3812347"/>
              <a:gd name="connsiteX1" fmla="*/ 2264730 w 2912015"/>
              <a:gd name="connsiteY1" fmla="*/ 335280 h 3812347"/>
              <a:gd name="connsiteX2" fmla="*/ 2666381 w 2912015"/>
              <a:gd name="connsiteY2" fmla="*/ 1109616 h 3812347"/>
              <a:gd name="connsiteX3" fmla="*/ 2651023 w 2912015"/>
              <a:gd name="connsiteY3" fmla="*/ 1109700 h 3812347"/>
              <a:gd name="connsiteX4" fmla="*/ 2663351 w 2912015"/>
              <a:gd name="connsiteY4" fmla="*/ 1129187 h 3812347"/>
              <a:gd name="connsiteX5" fmla="*/ 2912015 w 2912015"/>
              <a:gd name="connsiteY5" fmla="*/ 2091390 h 3812347"/>
              <a:gd name="connsiteX6" fmla="*/ 1456007 w 2912015"/>
              <a:gd name="connsiteY6" fmla="*/ 3812347 h 3812347"/>
              <a:gd name="connsiteX7" fmla="*/ 0 w 2912015"/>
              <a:gd name="connsiteY7" fmla="*/ 2091390 h 3812347"/>
              <a:gd name="connsiteX8" fmla="*/ 248663 w 2912015"/>
              <a:gd name="connsiteY8" fmla="*/ 1129187 h 3812347"/>
              <a:gd name="connsiteX9" fmla="*/ 252687 w 2912015"/>
              <a:gd name="connsiteY9" fmla="*/ 1122827 h 3812347"/>
              <a:gd name="connsiteX10" fmla="*/ 245632 w 2912015"/>
              <a:gd name="connsiteY10" fmla="*/ 1122865 h 3812347"/>
              <a:gd name="connsiteX11" fmla="*/ 630553 w 2912015"/>
              <a:gd name="connsiteY11" fmla="*/ 335283 h 3812347"/>
              <a:gd name="connsiteX12" fmla="*/ 1439272 w 2912015"/>
              <a:gd name="connsiteY12" fmla="*/ 1 h 38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2015" h="3812347">
                <a:moveTo>
                  <a:pt x="1439272" y="1"/>
                </a:moveTo>
                <a:cubicBezTo>
                  <a:pt x="1711635" y="0"/>
                  <a:pt x="2264730" y="105700"/>
                  <a:pt x="2264730" y="335280"/>
                </a:cubicBezTo>
                <a:lnTo>
                  <a:pt x="2666381" y="1109616"/>
                </a:lnTo>
                <a:lnTo>
                  <a:pt x="2651023" y="1109700"/>
                </a:lnTo>
                <a:lnTo>
                  <a:pt x="2663351" y="1129187"/>
                </a:lnTo>
                <a:cubicBezTo>
                  <a:pt x="2820344" y="1403853"/>
                  <a:pt x="2912015" y="1734968"/>
                  <a:pt x="2912015" y="2091390"/>
                </a:cubicBezTo>
                <a:cubicBezTo>
                  <a:pt x="2912015" y="3041848"/>
                  <a:pt x="2260138" y="3812347"/>
                  <a:pt x="1456007" y="3812347"/>
                </a:cubicBezTo>
                <a:cubicBezTo>
                  <a:pt x="651877" y="3812347"/>
                  <a:pt x="0" y="3041848"/>
                  <a:pt x="0" y="2091390"/>
                </a:cubicBezTo>
                <a:cubicBezTo>
                  <a:pt x="0" y="1734968"/>
                  <a:pt x="91670" y="1403853"/>
                  <a:pt x="248663" y="1129187"/>
                </a:cubicBezTo>
                <a:lnTo>
                  <a:pt x="252687" y="1122827"/>
                </a:lnTo>
                <a:lnTo>
                  <a:pt x="245632" y="1122865"/>
                </a:lnTo>
                <a:cubicBezTo>
                  <a:pt x="245632" y="984301"/>
                  <a:pt x="630553" y="473848"/>
                  <a:pt x="630553" y="335283"/>
                </a:cubicBezTo>
                <a:cubicBezTo>
                  <a:pt x="630553" y="105703"/>
                  <a:pt x="1166910" y="1"/>
                  <a:pt x="1439272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493E6D-2648-471C-BE8D-37DCC40A827A}"/>
              </a:ext>
            </a:extLst>
          </p:cNvPr>
          <p:cNvGrpSpPr/>
          <p:nvPr userDrawn="1"/>
        </p:nvGrpSpPr>
        <p:grpSpPr>
          <a:xfrm>
            <a:off x="1462534" y="7014"/>
            <a:ext cx="1378633" cy="2974281"/>
            <a:chOff x="1462534" y="7014"/>
            <a:chExt cx="1378633" cy="297428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534A09-91EE-48A7-B0CF-3D4F2B54D0BC}"/>
                </a:ext>
              </a:extLst>
            </p:cNvPr>
            <p:cNvCxnSpPr/>
            <p:nvPr/>
          </p:nvCxnSpPr>
          <p:spPr>
            <a:xfrm>
              <a:off x="2166363" y="7014"/>
              <a:ext cx="0" cy="2327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65F18F4-A074-494D-A7E9-535C32BBA159}"/>
                </a:ext>
              </a:extLst>
            </p:cNvPr>
            <p:cNvSpPr/>
            <p:nvPr/>
          </p:nvSpPr>
          <p:spPr>
            <a:xfrm>
              <a:off x="1462534" y="2125229"/>
              <a:ext cx="1378633" cy="856066"/>
            </a:xfrm>
            <a:custGeom>
              <a:avLst/>
              <a:gdLst>
                <a:gd name="connsiteX0" fmla="*/ 394750 w 1378633"/>
                <a:gd name="connsiteY0" fmla="*/ 0 h 856066"/>
                <a:gd name="connsiteX1" fmla="*/ 983880 w 1378633"/>
                <a:gd name="connsiteY1" fmla="*/ 0 h 856066"/>
                <a:gd name="connsiteX2" fmla="*/ 1018714 w 1378633"/>
                <a:gd name="connsiteY2" fmla="*/ 34834 h 856066"/>
                <a:gd name="connsiteX3" fmla="*/ 1018714 w 1378633"/>
                <a:gd name="connsiteY3" fmla="*/ 174166 h 856066"/>
                <a:gd name="connsiteX4" fmla="*/ 1016774 w 1378633"/>
                <a:gd name="connsiteY4" fmla="*/ 178849 h 856066"/>
                <a:gd name="connsiteX5" fmla="*/ 1083174 w 1378633"/>
                <a:gd name="connsiteY5" fmla="*/ 178849 h 856066"/>
                <a:gd name="connsiteX6" fmla="*/ 1123033 w 1378633"/>
                <a:gd name="connsiteY6" fmla="*/ 218708 h 856066"/>
                <a:gd name="connsiteX7" fmla="*/ 1123033 w 1378633"/>
                <a:gd name="connsiteY7" fmla="*/ 337629 h 856066"/>
                <a:gd name="connsiteX8" fmla="*/ 1235954 w 1378633"/>
                <a:gd name="connsiteY8" fmla="*/ 337629 h 856066"/>
                <a:gd name="connsiteX9" fmla="*/ 1378633 w 1378633"/>
                <a:gd name="connsiteY9" fmla="*/ 480308 h 856066"/>
                <a:gd name="connsiteX10" fmla="*/ 1378633 w 1378633"/>
                <a:gd name="connsiteY10" fmla="*/ 713387 h 856066"/>
                <a:gd name="connsiteX11" fmla="*/ 1235954 w 1378633"/>
                <a:gd name="connsiteY11" fmla="*/ 856066 h 856066"/>
                <a:gd name="connsiteX12" fmla="*/ 142679 w 1378633"/>
                <a:gd name="connsiteY12" fmla="*/ 856066 h 856066"/>
                <a:gd name="connsiteX13" fmla="*/ 0 w 1378633"/>
                <a:gd name="connsiteY13" fmla="*/ 713387 h 856066"/>
                <a:gd name="connsiteX14" fmla="*/ 0 w 1378633"/>
                <a:gd name="connsiteY14" fmla="*/ 480308 h 856066"/>
                <a:gd name="connsiteX15" fmla="*/ 142679 w 1378633"/>
                <a:gd name="connsiteY15" fmla="*/ 337629 h 856066"/>
                <a:gd name="connsiteX16" fmla="*/ 255598 w 1378633"/>
                <a:gd name="connsiteY16" fmla="*/ 337629 h 856066"/>
                <a:gd name="connsiteX17" fmla="*/ 255598 w 1378633"/>
                <a:gd name="connsiteY17" fmla="*/ 218708 h 856066"/>
                <a:gd name="connsiteX18" fmla="*/ 295457 w 1378633"/>
                <a:gd name="connsiteY18" fmla="*/ 178849 h 856066"/>
                <a:gd name="connsiteX19" fmla="*/ 361856 w 1378633"/>
                <a:gd name="connsiteY19" fmla="*/ 178849 h 856066"/>
                <a:gd name="connsiteX20" fmla="*/ 359916 w 1378633"/>
                <a:gd name="connsiteY20" fmla="*/ 174166 h 856066"/>
                <a:gd name="connsiteX21" fmla="*/ 359916 w 1378633"/>
                <a:gd name="connsiteY21" fmla="*/ 34834 h 856066"/>
                <a:gd name="connsiteX22" fmla="*/ 394750 w 1378633"/>
                <a:gd name="connsiteY22" fmla="*/ 0 h 85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8633" h="856066">
                  <a:moveTo>
                    <a:pt x="394750" y="0"/>
                  </a:moveTo>
                  <a:lnTo>
                    <a:pt x="983880" y="0"/>
                  </a:lnTo>
                  <a:cubicBezTo>
                    <a:pt x="1003118" y="0"/>
                    <a:pt x="1018714" y="15596"/>
                    <a:pt x="1018714" y="34834"/>
                  </a:cubicBezTo>
                  <a:lnTo>
                    <a:pt x="1018714" y="174166"/>
                  </a:lnTo>
                  <a:lnTo>
                    <a:pt x="1016774" y="178849"/>
                  </a:lnTo>
                  <a:lnTo>
                    <a:pt x="1083174" y="178849"/>
                  </a:lnTo>
                  <a:cubicBezTo>
                    <a:pt x="1105188" y="178849"/>
                    <a:pt x="1123033" y="196694"/>
                    <a:pt x="1123033" y="218708"/>
                  </a:cubicBezTo>
                  <a:lnTo>
                    <a:pt x="1123033" y="337629"/>
                  </a:lnTo>
                  <a:lnTo>
                    <a:pt x="1235954" y="337629"/>
                  </a:lnTo>
                  <a:cubicBezTo>
                    <a:pt x="1314753" y="337629"/>
                    <a:pt x="1378633" y="401509"/>
                    <a:pt x="1378633" y="480308"/>
                  </a:cubicBezTo>
                  <a:lnTo>
                    <a:pt x="1378633" y="713387"/>
                  </a:lnTo>
                  <a:cubicBezTo>
                    <a:pt x="1378633" y="792186"/>
                    <a:pt x="1314753" y="856066"/>
                    <a:pt x="1235954" y="856066"/>
                  </a:cubicBezTo>
                  <a:lnTo>
                    <a:pt x="142679" y="856066"/>
                  </a:lnTo>
                  <a:cubicBezTo>
                    <a:pt x="63880" y="856066"/>
                    <a:pt x="0" y="792186"/>
                    <a:pt x="0" y="713387"/>
                  </a:cubicBezTo>
                  <a:lnTo>
                    <a:pt x="0" y="480308"/>
                  </a:lnTo>
                  <a:cubicBezTo>
                    <a:pt x="0" y="401509"/>
                    <a:pt x="63880" y="337629"/>
                    <a:pt x="142679" y="337629"/>
                  </a:cubicBezTo>
                  <a:lnTo>
                    <a:pt x="255598" y="337629"/>
                  </a:lnTo>
                  <a:lnTo>
                    <a:pt x="255598" y="218708"/>
                  </a:lnTo>
                  <a:cubicBezTo>
                    <a:pt x="255598" y="196694"/>
                    <a:pt x="273443" y="178849"/>
                    <a:pt x="295457" y="178849"/>
                  </a:cubicBezTo>
                  <a:lnTo>
                    <a:pt x="361856" y="178849"/>
                  </a:lnTo>
                  <a:lnTo>
                    <a:pt x="359916" y="174166"/>
                  </a:lnTo>
                  <a:lnTo>
                    <a:pt x="359916" y="34834"/>
                  </a:lnTo>
                  <a:cubicBezTo>
                    <a:pt x="359916" y="15596"/>
                    <a:pt x="375512" y="0"/>
                    <a:pt x="39475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0193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98EBE3-6AF1-4E7B-BB14-95AA1631B047}"/>
              </a:ext>
            </a:extLst>
          </p:cNvPr>
          <p:cNvSpPr/>
          <p:nvPr userDrawn="1"/>
        </p:nvSpPr>
        <p:spPr>
          <a:xfrm rot="495719">
            <a:off x="-149956" y="-199195"/>
            <a:ext cx="6612065" cy="6962719"/>
          </a:xfrm>
          <a:custGeom>
            <a:avLst/>
            <a:gdLst>
              <a:gd name="connsiteX0" fmla="*/ 3278086 w 3448487"/>
              <a:gd name="connsiteY0" fmla="*/ 20 h 3434839"/>
              <a:gd name="connsiteX1" fmla="*/ 3337548 w 3448487"/>
              <a:gd name="connsiteY1" fmla="*/ 11307 h 3434839"/>
              <a:gd name="connsiteX2" fmla="*/ 3387863 w 3448487"/>
              <a:gd name="connsiteY2" fmla="*/ 46380 h 3434839"/>
              <a:gd name="connsiteX3" fmla="*/ 3432696 w 3448487"/>
              <a:gd name="connsiteY3" fmla="*/ 131153 h 3434839"/>
              <a:gd name="connsiteX4" fmla="*/ 3417137 w 3448487"/>
              <a:gd name="connsiteY4" fmla="*/ 226903 h 3434839"/>
              <a:gd name="connsiteX5" fmla="*/ 1855860 w 3448487"/>
              <a:gd name="connsiteY5" fmla="*/ 3349456 h 3434839"/>
              <a:gd name="connsiteX6" fmla="*/ 1798227 w 3448487"/>
              <a:gd name="connsiteY6" fmla="*/ 3412273 h 3434839"/>
              <a:gd name="connsiteX7" fmla="*/ 1716809 w 3448487"/>
              <a:gd name="connsiteY7" fmla="*/ 3434839 h 3434839"/>
              <a:gd name="connsiteX8" fmla="*/ 1680217 w 3448487"/>
              <a:gd name="connsiteY8" fmla="*/ 3429960 h 3434839"/>
              <a:gd name="connsiteX9" fmla="*/ 1593920 w 3448487"/>
              <a:gd name="connsiteY9" fmla="*/ 3375376 h 3434839"/>
              <a:gd name="connsiteX10" fmla="*/ 1560681 w 3448487"/>
              <a:gd name="connsiteY10" fmla="*/ 3278711 h 3434839"/>
              <a:gd name="connsiteX11" fmla="*/ 1560681 w 3448487"/>
              <a:gd name="connsiteY11" fmla="*/ 1873562 h 3434839"/>
              <a:gd name="connsiteX12" fmla="*/ 155532 w 3448487"/>
              <a:gd name="connsiteY12" fmla="*/ 1873562 h 3434839"/>
              <a:gd name="connsiteX13" fmla="*/ 58867 w 3448487"/>
              <a:gd name="connsiteY13" fmla="*/ 1840324 h 3434839"/>
              <a:gd name="connsiteX14" fmla="*/ 4284 w 3448487"/>
              <a:gd name="connsiteY14" fmla="*/ 1754027 h 3434839"/>
              <a:gd name="connsiteX15" fmla="*/ 14346 w 3448487"/>
              <a:gd name="connsiteY15" fmla="*/ 1651568 h 3434839"/>
              <a:gd name="connsiteX16" fmla="*/ 84787 w 3448487"/>
              <a:gd name="connsiteY16" fmla="*/ 1578383 h 3434839"/>
              <a:gd name="connsiteX17" fmla="*/ 3207340 w 3448487"/>
              <a:gd name="connsiteY17" fmla="*/ 17106 h 3434839"/>
              <a:gd name="connsiteX18" fmla="*/ 3278086 w 3448487"/>
              <a:gd name="connsiteY18" fmla="*/ 20 h 3434839"/>
              <a:gd name="connsiteX0" fmla="*/ 3278086 w 3448858"/>
              <a:gd name="connsiteY0" fmla="*/ 20 h 3434839"/>
              <a:gd name="connsiteX1" fmla="*/ 3337548 w 3448858"/>
              <a:gd name="connsiteY1" fmla="*/ 11307 h 3434839"/>
              <a:gd name="connsiteX2" fmla="*/ 3387863 w 3448858"/>
              <a:gd name="connsiteY2" fmla="*/ 46380 h 3434839"/>
              <a:gd name="connsiteX3" fmla="*/ 3432696 w 3448858"/>
              <a:gd name="connsiteY3" fmla="*/ 131153 h 3434839"/>
              <a:gd name="connsiteX4" fmla="*/ 3417137 w 3448858"/>
              <a:gd name="connsiteY4" fmla="*/ 226903 h 3434839"/>
              <a:gd name="connsiteX5" fmla="*/ 1873303 w 3448858"/>
              <a:gd name="connsiteY5" fmla="*/ 3316593 h 3434839"/>
              <a:gd name="connsiteX6" fmla="*/ 1798227 w 3448858"/>
              <a:gd name="connsiteY6" fmla="*/ 3412273 h 3434839"/>
              <a:gd name="connsiteX7" fmla="*/ 1716809 w 3448858"/>
              <a:gd name="connsiteY7" fmla="*/ 3434839 h 3434839"/>
              <a:gd name="connsiteX8" fmla="*/ 1680217 w 3448858"/>
              <a:gd name="connsiteY8" fmla="*/ 3429960 h 3434839"/>
              <a:gd name="connsiteX9" fmla="*/ 1593920 w 3448858"/>
              <a:gd name="connsiteY9" fmla="*/ 3375376 h 3434839"/>
              <a:gd name="connsiteX10" fmla="*/ 1560681 w 3448858"/>
              <a:gd name="connsiteY10" fmla="*/ 3278711 h 3434839"/>
              <a:gd name="connsiteX11" fmla="*/ 1560681 w 3448858"/>
              <a:gd name="connsiteY11" fmla="*/ 1873562 h 3434839"/>
              <a:gd name="connsiteX12" fmla="*/ 155532 w 3448858"/>
              <a:gd name="connsiteY12" fmla="*/ 1873562 h 3434839"/>
              <a:gd name="connsiteX13" fmla="*/ 58867 w 3448858"/>
              <a:gd name="connsiteY13" fmla="*/ 1840324 h 3434839"/>
              <a:gd name="connsiteX14" fmla="*/ 4284 w 3448858"/>
              <a:gd name="connsiteY14" fmla="*/ 1754027 h 3434839"/>
              <a:gd name="connsiteX15" fmla="*/ 14346 w 3448858"/>
              <a:gd name="connsiteY15" fmla="*/ 1651568 h 3434839"/>
              <a:gd name="connsiteX16" fmla="*/ 84787 w 3448858"/>
              <a:gd name="connsiteY16" fmla="*/ 1578383 h 3434839"/>
              <a:gd name="connsiteX17" fmla="*/ 3207340 w 3448858"/>
              <a:gd name="connsiteY17" fmla="*/ 17106 h 3434839"/>
              <a:gd name="connsiteX18" fmla="*/ 3278086 w 3448858"/>
              <a:gd name="connsiteY18" fmla="*/ 20 h 3434839"/>
              <a:gd name="connsiteX0" fmla="*/ 3278086 w 3456488"/>
              <a:gd name="connsiteY0" fmla="*/ 20 h 3434839"/>
              <a:gd name="connsiteX1" fmla="*/ 3337548 w 3456488"/>
              <a:gd name="connsiteY1" fmla="*/ 11307 h 3434839"/>
              <a:gd name="connsiteX2" fmla="*/ 3387863 w 3456488"/>
              <a:gd name="connsiteY2" fmla="*/ 46380 h 3434839"/>
              <a:gd name="connsiteX3" fmla="*/ 3432696 w 3456488"/>
              <a:gd name="connsiteY3" fmla="*/ 131153 h 3434839"/>
              <a:gd name="connsiteX4" fmla="*/ 3417137 w 3456488"/>
              <a:gd name="connsiteY4" fmla="*/ 226903 h 3434839"/>
              <a:gd name="connsiteX5" fmla="*/ 1873303 w 3456488"/>
              <a:gd name="connsiteY5" fmla="*/ 3316593 h 3434839"/>
              <a:gd name="connsiteX6" fmla="*/ 1798227 w 3456488"/>
              <a:gd name="connsiteY6" fmla="*/ 3412273 h 3434839"/>
              <a:gd name="connsiteX7" fmla="*/ 1716809 w 3456488"/>
              <a:gd name="connsiteY7" fmla="*/ 3434839 h 3434839"/>
              <a:gd name="connsiteX8" fmla="*/ 1680217 w 3456488"/>
              <a:gd name="connsiteY8" fmla="*/ 3429960 h 3434839"/>
              <a:gd name="connsiteX9" fmla="*/ 1593920 w 3456488"/>
              <a:gd name="connsiteY9" fmla="*/ 3375376 h 3434839"/>
              <a:gd name="connsiteX10" fmla="*/ 1560681 w 3456488"/>
              <a:gd name="connsiteY10" fmla="*/ 3278711 h 3434839"/>
              <a:gd name="connsiteX11" fmla="*/ 1560681 w 3456488"/>
              <a:gd name="connsiteY11" fmla="*/ 1873562 h 3434839"/>
              <a:gd name="connsiteX12" fmla="*/ 155532 w 3456488"/>
              <a:gd name="connsiteY12" fmla="*/ 1873562 h 3434839"/>
              <a:gd name="connsiteX13" fmla="*/ 58867 w 3456488"/>
              <a:gd name="connsiteY13" fmla="*/ 1840324 h 3434839"/>
              <a:gd name="connsiteX14" fmla="*/ 4284 w 3456488"/>
              <a:gd name="connsiteY14" fmla="*/ 1754027 h 3434839"/>
              <a:gd name="connsiteX15" fmla="*/ 14346 w 3456488"/>
              <a:gd name="connsiteY15" fmla="*/ 1651568 h 3434839"/>
              <a:gd name="connsiteX16" fmla="*/ 84787 w 3456488"/>
              <a:gd name="connsiteY16" fmla="*/ 1578383 h 3434839"/>
              <a:gd name="connsiteX17" fmla="*/ 3207340 w 3456488"/>
              <a:gd name="connsiteY17" fmla="*/ 17106 h 3434839"/>
              <a:gd name="connsiteX18" fmla="*/ 3278086 w 3456488"/>
              <a:gd name="connsiteY18" fmla="*/ 20 h 343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6488" h="3434839">
                <a:moveTo>
                  <a:pt x="3278086" y="20"/>
                </a:moveTo>
                <a:cubicBezTo>
                  <a:pt x="3298974" y="-30"/>
                  <a:pt x="3318795" y="3732"/>
                  <a:pt x="3337548" y="11307"/>
                </a:cubicBezTo>
                <a:cubicBezTo>
                  <a:pt x="3356302" y="18883"/>
                  <a:pt x="3373074" y="30574"/>
                  <a:pt x="3387863" y="46380"/>
                </a:cubicBezTo>
                <a:cubicBezTo>
                  <a:pt x="3412415" y="70369"/>
                  <a:pt x="3427360" y="98626"/>
                  <a:pt x="3432696" y="131153"/>
                </a:cubicBezTo>
                <a:cubicBezTo>
                  <a:pt x="3438033" y="163679"/>
                  <a:pt x="3432846" y="195596"/>
                  <a:pt x="3417137" y="226903"/>
                </a:cubicBezTo>
                <a:cubicBezTo>
                  <a:pt x="3665134" y="2537518"/>
                  <a:pt x="2691920" y="2458204"/>
                  <a:pt x="1873303" y="3316593"/>
                </a:cubicBezTo>
                <a:cubicBezTo>
                  <a:pt x="1859429" y="3343631"/>
                  <a:pt x="1824309" y="3392565"/>
                  <a:pt x="1798227" y="3412273"/>
                </a:cubicBezTo>
                <a:cubicBezTo>
                  <a:pt x="1772145" y="3431981"/>
                  <a:pt x="1746541" y="3434635"/>
                  <a:pt x="1716809" y="3434839"/>
                </a:cubicBezTo>
                <a:cubicBezTo>
                  <a:pt x="1704612" y="3434432"/>
                  <a:pt x="1692414" y="3432806"/>
                  <a:pt x="1680217" y="3429960"/>
                </a:cubicBezTo>
                <a:cubicBezTo>
                  <a:pt x="1644285" y="3420761"/>
                  <a:pt x="1615519" y="3402566"/>
                  <a:pt x="1593920" y="3375376"/>
                </a:cubicBezTo>
                <a:cubicBezTo>
                  <a:pt x="1572320" y="3348186"/>
                  <a:pt x="1561241" y="3315964"/>
                  <a:pt x="1560681" y="3278711"/>
                </a:cubicBezTo>
                <a:lnTo>
                  <a:pt x="1560681" y="1873562"/>
                </a:lnTo>
                <a:lnTo>
                  <a:pt x="155532" y="1873562"/>
                </a:lnTo>
                <a:cubicBezTo>
                  <a:pt x="118279" y="1873003"/>
                  <a:pt x="86058" y="1861924"/>
                  <a:pt x="58867" y="1840324"/>
                </a:cubicBezTo>
                <a:cubicBezTo>
                  <a:pt x="31677" y="1818724"/>
                  <a:pt x="13483" y="1789958"/>
                  <a:pt x="4284" y="1754027"/>
                </a:cubicBezTo>
                <a:cubicBezTo>
                  <a:pt x="-3798" y="1717739"/>
                  <a:pt x="-444" y="1683586"/>
                  <a:pt x="14346" y="1651568"/>
                </a:cubicBezTo>
                <a:cubicBezTo>
                  <a:pt x="29136" y="1619549"/>
                  <a:pt x="52616" y="1595154"/>
                  <a:pt x="84787" y="1578383"/>
                </a:cubicBezTo>
                <a:lnTo>
                  <a:pt x="3207340" y="17106"/>
                </a:lnTo>
                <a:cubicBezTo>
                  <a:pt x="3229702" y="5312"/>
                  <a:pt x="3253284" y="-383"/>
                  <a:pt x="3278086" y="20"/>
                </a:cubicBezTo>
                <a:close/>
              </a:path>
            </a:pathLst>
          </a:cu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1764DA-0C71-4425-A5FD-1FFA3B871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55495" y="207870"/>
            <a:ext cx="6963833" cy="6469435"/>
          </a:xfrm>
          <a:custGeom>
            <a:avLst/>
            <a:gdLst>
              <a:gd name="connsiteX0" fmla="*/ 6639473 w 6963833"/>
              <a:gd name="connsiteY0" fmla="*/ 1458 h 6469435"/>
              <a:gd name="connsiteX1" fmla="*/ 6709325 w 6963833"/>
              <a:gd name="connsiteY1" fmla="*/ 3471 h 6469435"/>
              <a:gd name="connsiteX2" fmla="*/ 6818604 w 6963833"/>
              <a:gd name="connsiteY2" fmla="*/ 42459 h 6469435"/>
              <a:gd name="connsiteX3" fmla="*/ 6903639 w 6963833"/>
              <a:gd name="connsiteY3" fmla="*/ 126648 h 6469435"/>
              <a:gd name="connsiteX4" fmla="*/ 6963818 w 6963833"/>
              <a:gd name="connsiteY4" fmla="*/ 309031 h 6469435"/>
              <a:gd name="connsiteX5" fmla="*/ 6906472 w 6963833"/>
              <a:gd name="connsiteY5" fmla="*/ 496833 h 6469435"/>
              <a:gd name="connsiteX6" fmla="*/ 3083856 w 6963833"/>
              <a:gd name="connsiteY6" fmla="*/ 6270519 h 6469435"/>
              <a:gd name="connsiteX7" fmla="*/ 2913859 w 6963833"/>
              <a:gd name="connsiteY7" fmla="*/ 6441820 h 6469435"/>
              <a:gd name="connsiteX8" fmla="*/ 2753154 w 6963833"/>
              <a:gd name="connsiteY8" fmla="*/ 6464708 h 6469435"/>
              <a:gd name="connsiteX9" fmla="*/ 2685304 w 6963833"/>
              <a:gd name="connsiteY9" fmla="*/ 6444862 h 6469435"/>
              <a:gd name="connsiteX10" fmla="*/ 2537835 w 6963833"/>
              <a:gd name="connsiteY10" fmla="*/ 6311642 h 6469435"/>
              <a:gd name="connsiteX11" fmla="*/ 2503069 w 6963833"/>
              <a:gd name="connsiteY11" fmla="*/ 6108590 h 6469435"/>
              <a:gd name="connsiteX12" fmla="*/ 2912377 w 6963833"/>
              <a:gd name="connsiteY12" fmla="*/ 3289792 h 6469435"/>
              <a:gd name="connsiteX13" fmla="*/ 252304 w 6963833"/>
              <a:gd name="connsiteY13" fmla="*/ 2903532 h 6469435"/>
              <a:gd name="connsiteX14" fmla="*/ 78991 w 6963833"/>
              <a:gd name="connsiteY14" fmla="*/ 2810283 h 6469435"/>
              <a:gd name="connsiteX15" fmla="*/ 798 w 6963833"/>
              <a:gd name="connsiteY15" fmla="*/ 2622162 h 6469435"/>
              <a:gd name="connsiteX16" fmla="*/ 49691 w 6963833"/>
              <a:gd name="connsiteY16" fmla="*/ 2419391 h 6469435"/>
              <a:gd name="connsiteX17" fmla="*/ 204361 w 6963833"/>
              <a:gd name="connsiteY17" fmla="*/ 2291941 h 6469435"/>
              <a:gd name="connsiteX18" fmla="*/ 6570420 w 6963833"/>
              <a:gd name="connsiteY18" fmla="*/ 18299 h 6469435"/>
              <a:gd name="connsiteX19" fmla="*/ 6639473 w 6963833"/>
              <a:gd name="connsiteY19" fmla="*/ 1458 h 64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3833" h="6469435">
                <a:moveTo>
                  <a:pt x="6639473" y="1458"/>
                </a:moveTo>
                <a:cubicBezTo>
                  <a:pt x="6662624" y="-1013"/>
                  <a:pt x="6685908" y="-342"/>
                  <a:pt x="6709325" y="3471"/>
                </a:cubicBezTo>
                <a:cubicBezTo>
                  <a:pt x="6748883" y="9112"/>
                  <a:pt x="6785310" y="22108"/>
                  <a:pt x="6818604" y="42459"/>
                </a:cubicBezTo>
                <a:cubicBezTo>
                  <a:pt x="6851901" y="62812"/>
                  <a:pt x="6880246" y="90875"/>
                  <a:pt x="6903639" y="126648"/>
                </a:cubicBezTo>
                <a:cubicBezTo>
                  <a:pt x="6943130" y="181520"/>
                  <a:pt x="6963191" y="242313"/>
                  <a:pt x="6963818" y="309031"/>
                </a:cubicBezTo>
                <a:cubicBezTo>
                  <a:pt x="6964447" y="375747"/>
                  <a:pt x="6945330" y="438348"/>
                  <a:pt x="6906472" y="496833"/>
                </a:cubicBezTo>
                <a:cubicBezTo>
                  <a:pt x="6702890" y="5200212"/>
                  <a:pt x="4883612" y="4773578"/>
                  <a:pt x="3083856" y="6270519"/>
                </a:cubicBezTo>
                <a:cubicBezTo>
                  <a:pt x="3049715" y="6320945"/>
                  <a:pt x="2968976" y="6409455"/>
                  <a:pt x="2913859" y="6441820"/>
                </a:cubicBezTo>
                <a:cubicBezTo>
                  <a:pt x="2858743" y="6474186"/>
                  <a:pt x="2809499" y="6472472"/>
                  <a:pt x="2753154" y="6464708"/>
                </a:cubicBezTo>
                <a:cubicBezTo>
                  <a:pt x="2730183" y="6460539"/>
                  <a:pt x="2707565" y="6453924"/>
                  <a:pt x="2685304" y="6444862"/>
                </a:cubicBezTo>
                <a:cubicBezTo>
                  <a:pt x="2619961" y="6416531"/>
                  <a:pt x="2570804" y="6372124"/>
                  <a:pt x="2537835" y="6311642"/>
                </a:cubicBezTo>
                <a:cubicBezTo>
                  <a:pt x="2504865" y="6251160"/>
                  <a:pt x="2493277" y="6183475"/>
                  <a:pt x="2503069" y="6108590"/>
                </a:cubicBezTo>
                <a:lnTo>
                  <a:pt x="2912377" y="3289792"/>
                </a:lnTo>
                <a:lnTo>
                  <a:pt x="252304" y="2903532"/>
                </a:lnTo>
                <a:cubicBezTo>
                  <a:pt x="181944" y="2892170"/>
                  <a:pt x="124174" y="2861088"/>
                  <a:pt x="78991" y="2810283"/>
                </a:cubicBezTo>
                <a:cubicBezTo>
                  <a:pt x="33809" y="2759477"/>
                  <a:pt x="7746" y="2696771"/>
                  <a:pt x="798" y="2622162"/>
                </a:cubicBezTo>
                <a:cubicBezTo>
                  <a:pt x="-3932" y="2547145"/>
                  <a:pt x="12366" y="2479554"/>
                  <a:pt x="49691" y="2419391"/>
                </a:cubicBezTo>
                <a:cubicBezTo>
                  <a:pt x="87017" y="2359225"/>
                  <a:pt x="138573" y="2316741"/>
                  <a:pt x="204361" y="2291941"/>
                </a:cubicBezTo>
                <a:lnTo>
                  <a:pt x="6570420" y="18299"/>
                </a:lnTo>
                <a:cubicBezTo>
                  <a:pt x="6593304" y="9543"/>
                  <a:pt x="6616322" y="3929"/>
                  <a:pt x="6639473" y="14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98EBE3-6AF1-4E7B-BB14-95AA1631B047}"/>
              </a:ext>
            </a:extLst>
          </p:cNvPr>
          <p:cNvSpPr/>
          <p:nvPr userDrawn="1"/>
        </p:nvSpPr>
        <p:spPr>
          <a:xfrm rot="21104281" flipH="1">
            <a:off x="5416654" y="-151069"/>
            <a:ext cx="6612065" cy="6962719"/>
          </a:xfrm>
          <a:custGeom>
            <a:avLst/>
            <a:gdLst>
              <a:gd name="connsiteX0" fmla="*/ 3278086 w 3448487"/>
              <a:gd name="connsiteY0" fmla="*/ 20 h 3434839"/>
              <a:gd name="connsiteX1" fmla="*/ 3337548 w 3448487"/>
              <a:gd name="connsiteY1" fmla="*/ 11307 h 3434839"/>
              <a:gd name="connsiteX2" fmla="*/ 3387863 w 3448487"/>
              <a:gd name="connsiteY2" fmla="*/ 46380 h 3434839"/>
              <a:gd name="connsiteX3" fmla="*/ 3432696 w 3448487"/>
              <a:gd name="connsiteY3" fmla="*/ 131153 h 3434839"/>
              <a:gd name="connsiteX4" fmla="*/ 3417137 w 3448487"/>
              <a:gd name="connsiteY4" fmla="*/ 226903 h 3434839"/>
              <a:gd name="connsiteX5" fmla="*/ 1855860 w 3448487"/>
              <a:gd name="connsiteY5" fmla="*/ 3349456 h 3434839"/>
              <a:gd name="connsiteX6" fmla="*/ 1798227 w 3448487"/>
              <a:gd name="connsiteY6" fmla="*/ 3412273 h 3434839"/>
              <a:gd name="connsiteX7" fmla="*/ 1716809 w 3448487"/>
              <a:gd name="connsiteY7" fmla="*/ 3434839 h 3434839"/>
              <a:gd name="connsiteX8" fmla="*/ 1680217 w 3448487"/>
              <a:gd name="connsiteY8" fmla="*/ 3429960 h 3434839"/>
              <a:gd name="connsiteX9" fmla="*/ 1593920 w 3448487"/>
              <a:gd name="connsiteY9" fmla="*/ 3375376 h 3434839"/>
              <a:gd name="connsiteX10" fmla="*/ 1560681 w 3448487"/>
              <a:gd name="connsiteY10" fmla="*/ 3278711 h 3434839"/>
              <a:gd name="connsiteX11" fmla="*/ 1560681 w 3448487"/>
              <a:gd name="connsiteY11" fmla="*/ 1873562 h 3434839"/>
              <a:gd name="connsiteX12" fmla="*/ 155532 w 3448487"/>
              <a:gd name="connsiteY12" fmla="*/ 1873562 h 3434839"/>
              <a:gd name="connsiteX13" fmla="*/ 58867 w 3448487"/>
              <a:gd name="connsiteY13" fmla="*/ 1840324 h 3434839"/>
              <a:gd name="connsiteX14" fmla="*/ 4284 w 3448487"/>
              <a:gd name="connsiteY14" fmla="*/ 1754027 h 3434839"/>
              <a:gd name="connsiteX15" fmla="*/ 14346 w 3448487"/>
              <a:gd name="connsiteY15" fmla="*/ 1651568 h 3434839"/>
              <a:gd name="connsiteX16" fmla="*/ 84787 w 3448487"/>
              <a:gd name="connsiteY16" fmla="*/ 1578383 h 3434839"/>
              <a:gd name="connsiteX17" fmla="*/ 3207340 w 3448487"/>
              <a:gd name="connsiteY17" fmla="*/ 17106 h 3434839"/>
              <a:gd name="connsiteX18" fmla="*/ 3278086 w 3448487"/>
              <a:gd name="connsiteY18" fmla="*/ 20 h 3434839"/>
              <a:gd name="connsiteX0" fmla="*/ 3278086 w 3448858"/>
              <a:gd name="connsiteY0" fmla="*/ 20 h 3434839"/>
              <a:gd name="connsiteX1" fmla="*/ 3337548 w 3448858"/>
              <a:gd name="connsiteY1" fmla="*/ 11307 h 3434839"/>
              <a:gd name="connsiteX2" fmla="*/ 3387863 w 3448858"/>
              <a:gd name="connsiteY2" fmla="*/ 46380 h 3434839"/>
              <a:gd name="connsiteX3" fmla="*/ 3432696 w 3448858"/>
              <a:gd name="connsiteY3" fmla="*/ 131153 h 3434839"/>
              <a:gd name="connsiteX4" fmla="*/ 3417137 w 3448858"/>
              <a:gd name="connsiteY4" fmla="*/ 226903 h 3434839"/>
              <a:gd name="connsiteX5" fmla="*/ 1873303 w 3448858"/>
              <a:gd name="connsiteY5" fmla="*/ 3316593 h 3434839"/>
              <a:gd name="connsiteX6" fmla="*/ 1798227 w 3448858"/>
              <a:gd name="connsiteY6" fmla="*/ 3412273 h 3434839"/>
              <a:gd name="connsiteX7" fmla="*/ 1716809 w 3448858"/>
              <a:gd name="connsiteY7" fmla="*/ 3434839 h 3434839"/>
              <a:gd name="connsiteX8" fmla="*/ 1680217 w 3448858"/>
              <a:gd name="connsiteY8" fmla="*/ 3429960 h 3434839"/>
              <a:gd name="connsiteX9" fmla="*/ 1593920 w 3448858"/>
              <a:gd name="connsiteY9" fmla="*/ 3375376 h 3434839"/>
              <a:gd name="connsiteX10" fmla="*/ 1560681 w 3448858"/>
              <a:gd name="connsiteY10" fmla="*/ 3278711 h 3434839"/>
              <a:gd name="connsiteX11" fmla="*/ 1560681 w 3448858"/>
              <a:gd name="connsiteY11" fmla="*/ 1873562 h 3434839"/>
              <a:gd name="connsiteX12" fmla="*/ 155532 w 3448858"/>
              <a:gd name="connsiteY12" fmla="*/ 1873562 h 3434839"/>
              <a:gd name="connsiteX13" fmla="*/ 58867 w 3448858"/>
              <a:gd name="connsiteY13" fmla="*/ 1840324 h 3434839"/>
              <a:gd name="connsiteX14" fmla="*/ 4284 w 3448858"/>
              <a:gd name="connsiteY14" fmla="*/ 1754027 h 3434839"/>
              <a:gd name="connsiteX15" fmla="*/ 14346 w 3448858"/>
              <a:gd name="connsiteY15" fmla="*/ 1651568 h 3434839"/>
              <a:gd name="connsiteX16" fmla="*/ 84787 w 3448858"/>
              <a:gd name="connsiteY16" fmla="*/ 1578383 h 3434839"/>
              <a:gd name="connsiteX17" fmla="*/ 3207340 w 3448858"/>
              <a:gd name="connsiteY17" fmla="*/ 17106 h 3434839"/>
              <a:gd name="connsiteX18" fmla="*/ 3278086 w 3448858"/>
              <a:gd name="connsiteY18" fmla="*/ 20 h 3434839"/>
              <a:gd name="connsiteX0" fmla="*/ 3278086 w 3456488"/>
              <a:gd name="connsiteY0" fmla="*/ 20 h 3434839"/>
              <a:gd name="connsiteX1" fmla="*/ 3337548 w 3456488"/>
              <a:gd name="connsiteY1" fmla="*/ 11307 h 3434839"/>
              <a:gd name="connsiteX2" fmla="*/ 3387863 w 3456488"/>
              <a:gd name="connsiteY2" fmla="*/ 46380 h 3434839"/>
              <a:gd name="connsiteX3" fmla="*/ 3432696 w 3456488"/>
              <a:gd name="connsiteY3" fmla="*/ 131153 h 3434839"/>
              <a:gd name="connsiteX4" fmla="*/ 3417137 w 3456488"/>
              <a:gd name="connsiteY4" fmla="*/ 226903 h 3434839"/>
              <a:gd name="connsiteX5" fmla="*/ 1873303 w 3456488"/>
              <a:gd name="connsiteY5" fmla="*/ 3316593 h 3434839"/>
              <a:gd name="connsiteX6" fmla="*/ 1798227 w 3456488"/>
              <a:gd name="connsiteY6" fmla="*/ 3412273 h 3434839"/>
              <a:gd name="connsiteX7" fmla="*/ 1716809 w 3456488"/>
              <a:gd name="connsiteY7" fmla="*/ 3434839 h 3434839"/>
              <a:gd name="connsiteX8" fmla="*/ 1680217 w 3456488"/>
              <a:gd name="connsiteY8" fmla="*/ 3429960 h 3434839"/>
              <a:gd name="connsiteX9" fmla="*/ 1593920 w 3456488"/>
              <a:gd name="connsiteY9" fmla="*/ 3375376 h 3434839"/>
              <a:gd name="connsiteX10" fmla="*/ 1560681 w 3456488"/>
              <a:gd name="connsiteY10" fmla="*/ 3278711 h 3434839"/>
              <a:gd name="connsiteX11" fmla="*/ 1560681 w 3456488"/>
              <a:gd name="connsiteY11" fmla="*/ 1873562 h 3434839"/>
              <a:gd name="connsiteX12" fmla="*/ 155532 w 3456488"/>
              <a:gd name="connsiteY12" fmla="*/ 1873562 h 3434839"/>
              <a:gd name="connsiteX13" fmla="*/ 58867 w 3456488"/>
              <a:gd name="connsiteY13" fmla="*/ 1840324 h 3434839"/>
              <a:gd name="connsiteX14" fmla="*/ 4284 w 3456488"/>
              <a:gd name="connsiteY14" fmla="*/ 1754027 h 3434839"/>
              <a:gd name="connsiteX15" fmla="*/ 14346 w 3456488"/>
              <a:gd name="connsiteY15" fmla="*/ 1651568 h 3434839"/>
              <a:gd name="connsiteX16" fmla="*/ 84787 w 3456488"/>
              <a:gd name="connsiteY16" fmla="*/ 1578383 h 3434839"/>
              <a:gd name="connsiteX17" fmla="*/ 3207340 w 3456488"/>
              <a:gd name="connsiteY17" fmla="*/ 17106 h 3434839"/>
              <a:gd name="connsiteX18" fmla="*/ 3278086 w 3456488"/>
              <a:gd name="connsiteY18" fmla="*/ 20 h 343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6488" h="3434839">
                <a:moveTo>
                  <a:pt x="3278086" y="20"/>
                </a:moveTo>
                <a:cubicBezTo>
                  <a:pt x="3298974" y="-30"/>
                  <a:pt x="3318795" y="3732"/>
                  <a:pt x="3337548" y="11307"/>
                </a:cubicBezTo>
                <a:cubicBezTo>
                  <a:pt x="3356302" y="18883"/>
                  <a:pt x="3373074" y="30574"/>
                  <a:pt x="3387863" y="46380"/>
                </a:cubicBezTo>
                <a:cubicBezTo>
                  <a:pt x="3412415" y="70369"/>
                  <a:pt x="3427360" y="98626"/>
                  <a:pt x="3432696" y="131153"/>
                </a:cubicBezTo>
                <a:cubicBezTo>
                  <a:pt x="3438033" y="163679"/>
                  <a:pt x="3432846" y="195596"/>
                  <a:pt x="3417137" y="226903"/>
                </a:cubicBezTo>
                <a:cubicBezTo>
                  <a:pt x="3665134" y="2537518"/>
                  <a:pt x="2691920" y="2458204"/>
                  <a:pt x="1873303" y="3316593"/>
                </a:cubicBezTo>
                <a:cubicBezTo>
                  <a:pt x="1859429" y="3343631"/>
                  <a:pt x="1824309" y="3392565"/>
                  <a:pt x="1798227" y="3412273"/>
                </a:cubicBezTo>
                <a:cubicBezTo>
                  <a:pt x="1772145" y="3431981"/>
                  <a:pt x="1746541" y="3434635"/>
                  <a:pt x="1716809" y="3434839"/>
                </a:cubicBezTo>
                <a:cubicBezTo>
                  <a:pt x="1704612" y="3434432"/>
                  <a:pt x="1692414" y="3432806"/>
                  <a:pt x="1680217" y="3429960"/>
                </a:cubicBezTo>
                <a:cubicBezTo>
                  <a:pt x="1644285" y="3420761"/>
                  <a:pt x="1615519" y="3402566"/>
                  <a:pt x="1593920" y="3375376"/>
                </a:cubicBezTo>
                <a:cubicBezTo>
                  <a:pt x="1572320" y="3348186"/>
                  <a:pt x="1561241" y="3315964"/>
                  <a:pt x="1560681" y="3278711"/>
                </a:cubicBezTo>
                <a:lnTo>
                  <a:pt x="1560681" y="1873562"/>
                </a:lnTo>
                <a:lnTo>
                  <a:pt x="155532" y="1873562"/>
                </a:lnTo>
                <a:cubicBezTo>
                  <a:pt x="118279" y="1873003"/>
                  <a:pt x="86058" y="1861924"/>
                  <a:pt x="58867" y="1840324"/>
                </a:cubicBezTo>
                <a:cubicBezTo>
                  <a:pt x="31677" y="1818724"/>
                  <a:pt x="13483" y="1789958"/>
                  <a:pt x="4284" y="1754027"/>
                </a:cubicBezTo>
                <a:cubicBezTo>
                  <a:pt x="-3798" y="1717739"/>
                  <a:pt x="-444" y="1683586"/>
                  <a:pt x="14346" y="1651568"/>
                </a:cubicBezTo>
                <a:cubicBezTo>
                  <a:pt x="29136" y="1619549"/>
                  <a:pt x="52616" y="1595154"/>
                  <a:pt x="84787" y="1578383"/>
                </a:cubicBezTo>
                <a:lnTo>
                  <a:pt x="3207340" y="17106"/>
                </a:lnTo>
                <a:cubicBezTo>
                  <a:pt x="3229702" y="5312"/>
                  <a:pt x="3253284" y="-383"/>
                  <a:pt x="3278086" y="20"/>
                </a:cubicBezTo>
                <a:close/>
              </a:path>
            </a:pathLst>
          </a:cu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1764DA-0C71-4425-A5FD-1FFA3B871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67789" y="255996"/>
            <a:ext cx="6963833" cy="6469435"/>
          </a:xfrm>
          <a:custGeom>
            <a:avLst/>
            <a:gdLst>
              <a:gd name="connsiteX0" fmla="*/ 6639473 w 6963833"/>
              <a:gd name="connsiteY0" fmla="*/ 1458 h 6469435"/>
              <a:gd name="connsiteX1" fmla="*/ 6709325 w 6963833"/>
              <a:gd name="connsiteY1" fmla="*/ 3471 h 6469435"/>
              <a:gd name="connsiteX2" fmla="*/ 6818604 w 6963833"/>
              <a:gd name="connsiteY2" fmla="*/ 42459 h 6469435"/>
              <a:gd name="connsiteX3" fmla="*/ 6903639 w 6963833"/>
              <a:gd name="connsiteY3" fmla="*/ 126648 h 6469435"/>
              <a:gd name="connsiteX4" fmla="*/ 6963818 w 6963833"/>
              <a:gd name="connsiteY4" fmla="*/ 309031 h 6469435"/>
              <a:gd name="connsiteX5" fmla="*/ 6906472 w 6963833"/>
              <a:gd name="connsiteY5" fmla="*/ 496833 h 6469435"/>
              <a:gd name="connsiteX6" fmla="*/ 3083856 w 6963833"/>
              <a:gd name="connsiteY6" fmla="*/ 6270519 h 6469435"/>
              <a:gd name="connsiteX7" fmla="*/ 2913859 w 6963833"/>
              <a:gd name="connsiteY7" fmla="*/ 6441820 h 6469435"/>
              <a:gd name="connsiteX8" fmla="*/ 2753154 w 6963833"/>
              <a:gd name="connsiteY8" fmla="*/ 6464708 h 6469435"/>
              <a:gd name="connsiteX9" fmla="*/ 2685304 w 6963833"/>
              <a:gd name="connsiteY9" fmla="*/ 6444862 h 6469435"/>
              <a:gd name="connsiteX10" fmla="*/ 2537835 w 6963833"/>
              <a:gd name="connsiteY10" fmla="*/ 6311642 h 6469435"/>
              <a:gd name="connsiteX11" fmla="*/ 2503069 w 6963833"/>
              <a:gd name="connsiteY11" fmla="*/ 6108590 h 6469435"/>
              <a:gd name="connsiteX12" fmla="*/ 2912377 w 6963833"/>
              <a:gd name="connsiteY12" fmla="*/ 3289792 h 6469435"/>
              <a:gd name="connsiteX13" fmla="*/ 252304 w 6963833"/>
              <a:gd name="connsiteY13" fmla="*/ 2903532 h 6469435"/>
              <a:gd name="connsiteX14" fmla="*/ 78991 w 6963833"/>
              <a:gd name="connsiteY14" fmla="*/ 2810283 h 6469435"/>
              <a:gd name="connsiteX15" fmla="*/ 798 w 6963833"/>
              <a:gd name="connsiteY15" fmla="*/ 2622162 h 6469435"/>
              <a:gd name="connsiteX16" fmla="*/ 49691 w 6963833"/>
              <a:gd name="connsiteY16" fmla="*/ 2419391 h 6469435"/>
              <a:gd name="connsiteX17" fmla="*/ 204361 w 6963833"/>
              <a:gd name="connsiteY17" fmla="*/ 2291941 h 6469435"/>
              <a:gd name="connsiteX18" fmla="*/ 6570420 w 6963833"/>
              <a:gd name="connsiteY18" fmla="*/ 18299 h 6469435"/>
              <a:gd name="connsiteX19" fmla="*/ 6639473 w 6963833"/>
              <a:gd name="connsiteY19" fmla="*/ 1458 h 64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3833" h="6469435">
                <a:moveTo>
                  <a:pt x="6639473" y="1458"/>
                </a:moveTo>
                <a:cubicBezTo>
                  <a:pt x="6662624" y="-1013"/>
                  <a:pt x="6685908" y="-342"/>
                  <a:pt x="6709325" y="3471"/>
                </a:cubicBezTo>
                <a:cubicBezTo>
                  <a:pt x="6748883" y="9112"/>
                  <a:pt x="6785310" y="22108"/>
                  <a:pt x="6818604" y="42459"/>
                </a:cubicBezTo>
                <a:cubicBezTo>
                  <a:pt x="6851901" y="62812"/>
                  <a:pt x="6880246" y="90875"/>
                  <a:pt x="6903639" y="126648"/>
                </a:cubicBezTo>
                <a:cubicBezTo>
                  <a:pt x="6943130" y="181520"/>
                  <a:pt x="6963191" y="242313"/>
                  <a:pt x="6963818" y="309031"/>
                </a:cubicBezTo>
                <a:cubicBezTo>
                  <a:pt x="6964447" y="375747"/>
                  <a:pt x="6945330" y="438348"/>
                  <a:pt x="6906472" y="496833"/>
                </a:cubicBezTo>
                <a:cubicBezTo>
                  <a:pt x="6702890" y="5200212"/>
                  <a:pt x="4883612" y="4773578"/>
                  <a:pt x="3083856" y="6270519"/>
                </a:cubicBezTo>
                <a:cubicBezTo>
                  <a:pt x="3049715" y="6320945"/>
                  <a:pt x="2968976" y="6409455"/>
                  <a:pt x="2913859" y="6441820"/>
                </a:cubicBezTo>
                <a:cubicBezTo>
                  <a:pt x="2858743" y="6474186"/>
                  <a:pt x="2809499" y="6472472"/>
                  <a:pt x="2753154" y="6464708"/>
                </a:cubicBezTo>
                <a:cubicBezTo>
                  <a:pt x="2730183" y="6460539"/>
                  <a:pt x="2707565" y="6453924"/>
                  <a:pt x="2685304" y="6444862"/>
                </a:cubicBezTo>
                <a:cubicBezTo>
                  <a:pt x="2619961" y="6416531"/>
                  <a:pt x="2570804" y="6372124"/>
                  <a:pt x="2537835" y="6311642"/>
                </a:cubicBezTo>
                <a:cubicBezTo>
                  <a:pt x="2504865" y="6251160"/>
                  <a:pt x="2493277" y="6183475"/>
                  <a:pt x="2503069" y="6108590"/>
                </a:cubicBezTo>
                <a:lnTo>
                  <a:pt x="2912377" y="3289792"/>
                </a:lnTo>
                <a:lnTo>
                  <a:pt x="252304" y="2903532"/>
                </a:lnTo>
                <a:cubicBezTo>
                  <a:pt x="181944" y="2892170"/>
                  <a:pt x="124174" y="2861088"/>
                  <a:pt x="78991" y="2810283"/>
                </a:cubicBezTo>
                <a:cubicBezTo>
                  <a:pt x="33809" y="2759477"/>
                  <a:pt x="7746" y="2696771"/>
                  <a:pt x="798" y="2622162"/>
                </a:cubicBezTo>
                <a:cubicBezTo>
                  <a:pt x="-3932" y="2547145"/>
                  <a:pt x="12366" y="2479554"/>
                  <a:pt x="49691" y="2419391"/>
                </a:cubicBezTo>
                <a:cubicBezTo>
                  <a:pt x="87017" y="2359225"/>
                  <a:pt x="138573" y="2316741"/>
                  <a:pt x="204361" y="2291941"/>
                </a:cubicBezTo>
                <a:lnTo>
                  <a:pt x="6570420" y="18299"/>
                </a:lnTo>
                <a:cubicBezTo>
                  <a:pt x="6593304" y="9543"/>
                  <a:pt x="6616322" y="3929"/>
                  <a:pt x="6639473" y="14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61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F8CC25-DF37-4A26-A382-6A26D52693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81011" cy="6858000"/>
          </a:xfrm>
          <a:custGeom>
            <a:avLst/>
            <a:gdLst>
              <a:gd name="connsiteX0" fmla="*/ 0 w 6481011"/>
              <a:gd name="connsiteY0" fmla="*/ 0 h 6858000"/>
              <a:gd name="connsiteX1" fmla="*/ 6481011 w 6481011"/>
              <a:gd name="connsiteY1" fmla="*/ 0 h 6858000"/>
              <a:gd name="connsiteX2" fmla="*/ 3240506 w 6481011"/>
              <a:gd name="connsiteY2" fmla="*/ 3429000 h 6858000"/>
              <a:gd name="connsiteX3" fmla="*/ 6481011 w 6481011"/>
              <a:gd name="connsiteY3" fmla="*/ 6858000 h 6858000"/>
              <a:gd name="connsiteX4" fmla="*/ 0 w 648101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11" h="6858000">
                <a:moveTo>
                  <a:pt x="0" y="0"/>
                </a:moveTo>
                <a:lnTo>
                  <a:pt x="6481011" y="0"/>
                </a:lnTo>
                <a:lnTo>
                  <a:pt x="3240506" y="3429000"/>
                </a:lnTo>
                <a:lnTo>
                  <a:pt x="648101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840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B54CD3-614C-46BB-B23D-1E8EB26D81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6383" y="1635610"/>
            <a:ext cx="1342624" cy="1342624"/>
          </a:xfrm>
          <a:custGeom>
            <a:avLst/>
            <a:gdLst>
              <a:gd name="connsiteX0" fmla="*/ 671312 w 1342624"/>
              <a:gd name="connsiteY0" fmla="*/ 0 h 1342624"/>
              <a:gd name="connsiteX1" fmla="*/ 1342624 w 1342624"/>
              <a:gd name="connsiteY1" fmla="*/ 671312 h 1342624"/>
              <a:gd name="connsiteX2" fmla="*/ 671312 w 1342624"/>
              <a:gd name="connsiteY2" fmla="*/ 1342624 h 1342624"/>
              <a:gd name="connsiteX3" fmla="*/ 0 w 1342624"/>
              <a:gd name="connsiteY3" fmla="*/ 671312 h 1342624"/>
              <a:gd name="connsiteX4" fmla="*/ 671312 w 1342624"/>
              <a:gd name="connsiteY4" fmla="*/ 0 h 134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624" h="1342624">
                <a:moveTo>
                  <a:pt x="671312" y="0"/>
                </a:moveTo>
                <a:cubicBezTo>
                  <a:pt x="1042067" y="0"/>
                  <a:pt x="1342624" y="300557"/>
                  <a:pt x="1342624" y="671312"/>
                </a:cubicBezTo>
                <a:cubicBezTo>
                  <a:pt x="1342624" y="1042067"/>
                  <a:pt x="1042067" y="1342624"/>
                  <a:pt x="671312" y="1342624"/>
                </a:cubicBezTo>
                <a:cubicBezTo>
                  <a:pt x="300557" y="1342624"/>
                  <a:pt x="0" y="1042067"/>
                  <a:pt x="0" y="671312"/>
                </a:cubicBezTo>
                <a:cubicBezTo>
                  <a:pt x="0" y="300557"/>
                  <a:pt x="300557" y="0"/>
                  <a:pt x="671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B5D6ED-E7B6-49CA-BA7A-28E7E8DE2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8359" y="1635611"/>
            <a:ext cx="1342624" cy="1342624"/>
          </a:xfrm>
          <a:custGeom>
            <a:avLst/>
            <a:gdLst>
              <a:gd name="connsiteX0" fmla="*/ 671312 w 1342624"/>
              <a:gd name="connsiteY0" fmla="*/ 0 h 1342624"/>
              <a:gd name="connsiteX1" fmla="*/ 1342624 w 1342624"/>
              <a:gd name="connsiteY1" fmla="*/ 671312 h 1342624"/>
              <a:gd name="connsiteX2" fmla="*/ 671312 w 1342624"/>
              <a:gd name="connsiteY2" fmla="*/ 1342624 h 1342624"/>
              <a:gd name="connsiteX3" fmla="*/ 0 w 1342624"/>
              <a:gd name="connsiteY3" fmla="*/ 671312 h 1342624"/>
              <a:gd name="connsiteX4" fmla="*/ 671312 w 1342624"/>
              <a:gd name="connsiteY4" fmla="*/ 0 h 134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624" h="1342624">
                <a:moveTo>
                  <a:pt x="671312" y="0"/>
                </a:moveTo>
                <a:cubicBezTo>
                  <a:pt x="1042067" y="0"/>
                  <a:pt x="1342624" y="300557"/>
                  <a:pt x="1342624" y="671312"/>
                </a:cubicBezTo>
                <a:cubicBezTo>
                  <a:pt x="1342624" y="1042067"/>
                  <a:pt x="1042067" y="1342624"/>
                  <a:pt x="671312" y="1342624"/>
                </a:cubicBezTo>
                <a:cubicBezTo>
                  <a:pt x="300557" y="1342624"/>
                  <a:pt x="0" y="1042067"/>
                  <a:pt x="0" y="671312"/>
                </a:cubicBezTo>
                <a:cubicBezTo>
                  <a:pt x="0" y="300557"/>
                  <a:pt x="300557" y="0"/>
                  <a:pt x="671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65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D9F004-B3C1-4C25-8134-39DEE49A3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0518" y="750616"/>
            <a:ext cx="5234387" cy="5168921"/>
          </a:xfrm>
          <a:custGeom>
            <a:avLst/>
            <a:gdLst>
              <a:gd name="connsiteX0" fmla="*/ 2617206 w 5234387"/>
              <a:gd name="connsiteY0" fmla="*/ 1722957 h 5168921"/>
              <a:gd name="connsiteX1" fmla="*/ 2177471 w 5234387"/>
              <a:gd name="connsiteY1" fmla="*/ 1840863 h 5168921"/>
              <a:gd name="connsiteX2" fmla="*/ 1864204 w 5234387"/>
              <a:gd name="connsiteY2" fmla="*/ 2150212 h 5168921"/>
              <a:gd name="connsiteX3" fmla="*/ 1744804 w 5234387"/>
              <a:gd name="connsiteY3" fmla="*/ 2584448 h 5168921"/>
              <a:gd name="connsiteX4" fmla="*/ 1864204 w 5234387"/>
              <a:gd name="connsiteY4" fmla="*/ 3018683 h 5168921"/>
              <a:gd name="connsiteX5" fmla="*/ 2177471 w 5234387"/>
              <a:gd name="connsiteY5" fmla="*/ 3328032 h 5168921"/>
              <a:gd name="connsiteX6" fmla="*/ 2617206 w 5234387"/>
              <a:gd name="connsiteY6" fmla="*/ 3445938 h 5168921"/>
              <a:gd name="connsiteX7" fmla="*/ 3056941 w 5234387"/>
              <a:gd name="connsiteY7" fmla="*/ 3328032 h 5168921"/>
              <a:gd name="connsiteX8" fmla="*/ 3370208 w 5234387"/>
              <a:gd name="connsiteY8" fmla="*/ 3018683 h 5168921"/>
              <a:gd name="connsiteX9" fmla="*/ 3489608 w 5234387"/>
              <a:gd name="connsiteY9" fmla="*/ 2584448 h 5168921"/>
              <a:gd name="connsiteX10" fmla="*/ 3370208 w 5234387"/>
              <a:gd name="connsiteY10" fmla="*/ 2150212 h 5168921"/>
              <a:gd name="connsiteX11" fmla="*/ 3056941 w 5234387"/>
              <a:gd name="connsiteY11" fmla="*/ 1840863 h 5168921"/>
              <a:gd name="connsiteX12" fmla="*/ 2617206 w 5234387"/>
              <a:gd name="connsiteY12" fmla="*/ 1722957 h 5168921"/>
              <a:gd name="connsiteX13" fmla="*/ 2238938 w 5234387"/>
              <a:gd name="connsiteY13" fmla="*/ 0 h 5168921"/>
              <a:gd name="connsiteX14" fmla="*/ 2995474 w 5234387"/>
              <a:gd name="connsiteY14" fmla="*/ 0 h 5168921"/>
              <a:gd name="connsiteX15" fmla="*/ 3077262 w 5234387"/>
              <a:gd name="connsiteY15" fmla="*/ 29013 h 5168921"/>
              <a:gd name="connsiteX16" fmla="*/ 3118155 w 5234387"/>
              <a:gd name="connsiteY16" fmla="*/ 100930 h 5168921"/>
              <a:gd name="connsiteX17" fmla="*/ 3213575 w 5234387"/>
              <a:gd name="connsiteY17" fmla="*/ 720127 h 5168921"/>
              <a:gd name="connsiteX18" fmla="*/ 3520279 w 5234387"/>
              <a:gd name="connsiteY18" fmla="*/ 844640 h 5168921"/>
              <a:gd name="connsiteX19" fmla="*/ 4004190 w 5234387"/>
              <a:gd name="connsiteY19" fmla="*/ 484563 h 5168921"/>
              <a:gd name="connsiteX20" fmla="*/ 4041250 w 5234387"/>
              <a:gd name="connsiteY20" fmla="*/ 461848 h 5168921"/>
              <a:gd name="connsiteX21" fmla="*/ 4085977 w 5234387"/>
              <a:gd name="connsiteY21" fmla="*/ 454276 h 5168921"/>
              <a:gd name="connsiteX22" fmla="*/ 4131131 w 5234387"/>
              <a:gd name="connsiteY22" fmla="*/ 463531 h 5168921"/>
              <a:gd name="connsiteX23" fmla="*/ 4171173 w 5234387"/>
              <a:gd name="connsiteY23" fmla="*/ 487928 h 5168921"/>
              <a:gd name="connsiteX24" fmla="*/ 4466375 w 5234387"/>
              <a:gd name="connsiteY24" fmla="*/ 761350 h 5168921"/>
              <a:gd name="connsiteX25" fmla="*/ 4733464 w 5234387"/>
              <a:gd name="connsiteY25" fmla="*/ 1060012 h 5168921"/>
              <a:gd name="connsiteX26" fmla="*/ 4751781 w 5234387"/>
              <a:gd name="connsiteY26" fmla="*/ 1094505 h 5168921"/>
              <a:gd name="connsiteX27" fmla="*/ 4757318 w 5234387"/>
              <a:gd name="connsiteY27" fmla="*/ 1134047 h 5168921"/>
              <a:gd name="connsiteX28" fmla="*/ 4750076 w 5234387"/>
              <a:gd name="connsiteY28" fmla="*/ 1175270 h 5168921"/>
              <a:gd name="connsiteX29" fmla="*/ 4730055 w 5234387"/>
              <a:gd name="connsiteY29" fmla="*/ 1211446 h 5168921"/>
              <a:gd name="connsiteX30" fmla="*/ 4551144 w 5234387"/>
              <a:gd name="connsiteY30" fmla="*/ 1440700 h 5168921"/>
              <a:gd name="connsiteX31" fmla="*/ 4372234 w 5234387"/>
              <a:gd name="connsiteY31" fmla="*/ 1672479 h 5168921"/>
              <a:gd name="connsiteX32" fmla="*/ 4511955 w 5234387"/>
              <a:gd name="connsiteY32" fmla="*/ 2002268 h 5168921"/>
              <a:gd name="connsiteX33" fmla="*/ 5135586 w 5234387"/>
              <a:gd name="connsiteY33" fmla="*/ 2096494 h 5168921"/>
              <a:gd name="connsiteX34" fmla="*/ 5206711 w 5234387"/>
              <a:gd name="connsiteY34" fmla="*/ 2139400 h 5168921"/>
              <a:gd name="connsiteX35" fmla="*/ 5234387 w 5234387"/>
              <a:gd name="connsiteY35" fmla="*/ 2217641 h 5168921"/>
              <a:gd name="connsiteX36" fmla="*/ 5234387 w 5234387"/>
              <a:gd name="connsiteY36" fmla="*/ 2964715 h 5168921"/>
              <a:gd name="connsiteX37" fmla="*/ 5207137 w 5234387"/>
              <a:gd name="connsiteY37" fmla="*/ 3040431 h 5168921"/>
              <a:gd name="connsiteX38" fmla="*/ 5138995 w 5234387"/>
              <a:gd name="connsiteY38" fmla="*/ 3085862 h 5168921"/>
              <a:gd name="connsiteX39" fmla="*/ 4508547 w 5234387"/>
              <a:gd name="connsiteY39" fmla="*/ 3180088 h 5168921"/>
              <a:gd name="connsiteX40" fmla="*/ 4448485 w 5234387"/>
              <a:gd name="connsiteY40" fmla="*/ 3336990 h 5168921"/>
              <a:gd name="connsiteX41" fmla="*/ 4375643 w 5234387"/>
              <a:gd name="connsiteY41" fmla="*/ 3486322 h 5168921"/>
              <a:gd name="connsiteX42" fmla="*/ 4554127 w 5234387"/>
              <a:gd name="connsiteY42" fmla="*/ 3723567 h 5168921"/>
              <a:gd name="connsiteX43" fmla="*/ 4740279 w 5234387"/>
              <a:gd name="connsiteY43" fmla="*/ 3950718 h 5168921"/>
              <a:gd name="connsiteX44" fmla="*/ 4764985 w 5234387"/>
              <a:gd name="connsiteY44" fmla="*/ 3990259 h 5168921"/>
              <a:gd name="connsiteX45" fmla="*/ 4774357 w 5234387"/>
              <a:gd name="connsiteY45" fmla="*/ 4034848 h 5168921"/>
              <a:gd name="connsiteX46" fmla="*/ 4766689 w 5234387"/>
              <a:gd name="connsiteY46" fmla="*/ 4076073 h 5168921"/>
              <a:gd name="connsiteX47" fmla="*/ 4743687 w 5234387"/>
              <a:gd name="connsiteY47" fmla="*/ 4112247 h 5168921"/>
              <a:gd name="connsiteX48" fmla="*/ 4562568 w 5234387"/>
              <a:gd name="connsiteY48" fmla="*/ 4316278 h 5168921"/>
              <a:gd name="connsiteX49" fmla="*/ 4289815 w 5234387"/>
              <a:gd name="connsiteY49" fmla="*/ 4582379 h 5168921"/>
              <a:gd name="connsiteX50" fmla="*/ 4085977 w 5234387"/>
              <a:gd name="connsiteY50" fmla="*/ 4714619 h 5168921"/>
              <a:gd name="connsiteX51" fmla="*/ 4040398 w 5234387"/>
              <a:gd name="connsiteY51" fmla="*/ 4705785 h 5168921"/>
              <a:gd name="connsiteX52" fmla="*/ 3997375 w 5234387"/>
              <a:gd name="connsiteY52" fmla="*/ 4684332 h 5168921"/>
              <a:gd name="connsiteX53" fmla="*/ 3527094 w 5234387"/>
              <a:gd name="connsiteY53" fmla="*/ 4320891 h 5168921"/>
              <a:gd name="connsiteX54" fmla="*/ 3374595 w 5234387"/>
              <a:gd name="connsiteY54" fmla="*/ 4391139 h 5168921"/>
              <a:gd name="connsiteX55" fmla="*/ 3216983 w 5234387"/>
              <a:gd name="connsiteY55" fmla="*/ 4448768 h 5168921"/>
              <a:gd name="connsiteX56" fmla="*/ 3179071 w 5234387"/>
              <a:gd name="connsiteY56" fmla="*/ 4762993 h 5168921"/>
              <a:gd name="connsiteX57" fmla="*/ 3118155 w 5234387"/>
              <a:gd name="connsiteY57" fmla="*/ 5074696 h 5168921"/>
              <a:gd name="connsiteX58" fmla="*/ 3074706 w 5234387"/>
              <a:gd name="connsiteY58" fmla="*/ 5141999 h 5168921"/>
              <a:gd name="connsiteX59" fmla="*/ 2995474 w 5234387"/>
              <a:gd name="connsiteY59" fmla="*/ 5168921 h 5168921"/>
              <a:gd name="connsiteX60" fmla="*/ 2238938 w 5234387"/>
              <a:gd name="connsiteY60" fmla="*/ 5168921 h 5168921"/>
              <a:gd name="connsiteX61" fmla="*/ 2157150 w 5234387"/>
              <a:gd name="connsiteY61" fmla="*/ 5139896 h 5168921"/>
              <a:gd name="connsiteX62" fmla="*/ 2116257 w 5234387"/>
              <a:gd name="connsiteY62" fmla="*/ 5067965 h 5168921"/>
              <a:gd name="connsiteX63" fmla="*/ 2020837 w 5234387"/>
              <a:gd name="connsiteY63" fmla="*/ 4448768 h 5168921"/>
              <a:gd name="connsiteX64" fmla="*/ 1714134 w 5234387"/>
              <a:gd name="connsiteY64" fmla="*/ 4324256 h 5168921"/>
              <a:gd name="connsiteX65" fmla="*/ 1233631 w 5234387"/>
              <a:gd name="connsiteY65" fmla="*/ 4684332 h 5168921"/>
              <a:gd name="connsiteX66" fmla="*/ 1193590 w 5234387"/>
              <a:gd name="connsiteY66" fmla="*/ 4707047 h 5168921"/>
              <a:gd name="connsiteX67" fmla="*/ 1148436 w 5234387"/>
              <a:gd name="connsiteY67" fmla="*/ 4714619 h 5168921"/>
              <a:gd name="connsiteX68" fmla="*/ 1103282 w 5234387"/>
              <a:gd name="connsiteY68" fmla="*/ 4704944 h 5168921"/>
              <a:gd name="connsiteX69" fmla="*/ 1063241 w 5234387"/>
              <a:gd name="connsiteY69" fmla="*/ 4677602 h 5168921"/>
              <a:gd name="connsiteX70" fmla="*/ 768037 w 5234387"/>
              <a:gd name="connsiteY70" fmla="*/ 4407544 h 5168921"/>
              <a:gd name="connsiteX71" fmla="*/ 500950 w 5234387"/>
              <a:gd name="connsiteY71" fmla="*/ 4112247 h 5168921"/>
              <a:gd name="connsiteX72" fmla="*/ 477095 w 5234387"/>
              <a:gd name="connsiteY72" fmla="*/ 4034848 h 5168921"/>
              <a:gd name="connsiteX73" fmla="*/ 484336 w 5234387"/>
              <a:gd name="connsiteY73" fmla="*/ 3993625 h 5168921"/>
              <a:gd name="connsiteX74" fmla="*/ 504358 w 5234387"/>
              <a:gd name="connsiteY74" fmla="*/ 3957449 h 5168921"/>
              <a:gd name="connsiteX75" fmla="*/ 683268 w 5234387"/>
              <a:gd name="connsiteY75" fmla="*/ 3728195 h 5168921"/>
              <a:gd name="connsiteX76" fmla="*/ 862178 w 5234387"/>
              <a:gd name="connsiteY76" fmla="*/ 3496416 h 5168921"/>
              <a:gd name="connsiteX77" fmla="*/ 722459 w 5234387"/>
              <a:gd name="connsiteY77" fmla="*/ 3163262 h 5168921"/>
              <a:gd name="connsiteX78" fmla="*/ 98826 w 5234387"/>
              <a:gd name="connsiteY78" fmla="*/ 3072401 h 5168921"/>
              <a:gd name="connsiteX79" fmla="*/ 27689 w 5234387"/>
              <a:gd name="connsiteY79" fmla="*/ 3029495 h 5168921"/>
              <a:gd name="connsiteX80" fmla="*/ 0 w 5234387"/>
              <a:gd name="connsiteY80" fmla="*/ 2951254 h 5168921"/>
              <a:gd name="connsiteX81" fmla="*/ 0 w 5234387"/>
              <a:gd name="connsiteY81" fmla="*/ 2204180 h 5168921"/>
              <a:gd name="connsiteX82" fmla="*/ 26836 w 5234387"/>
              <a:gd name="connsiteY82" fmla="*/ 2128462 h 5168921"/>
              <a:gd name="connsiteX83" fmla="*/ 92011 w 5234387"/>
              <a:gd name="connsiteY83" fmla="*/ 2083033 h 5168921"/>
              <a:gd name="connsiteX84" fmla="*/ 725866 w 5234387"/>
              <a:gd name="connsiteY84" fmla="*/ 1988808 h 5168921"/>
              <a:gd name="connsiteX85" fmla="*/ 784651 w 5234387"/>
              <a:gd name="connsiteY85" fmla="*/ 1831485 h 5168921"/>
              <a:gd name="connsiteX86" fmla="*/ 858771 w 5234387"/>
              <a:gd name="connsiteY86" fmla="*/ 1679209 h 5168921"/>
              <a:gd name="connsiteX87" fmla="*/ 680286 w 5234387"/>
              <a:gd name="connsiteY87" fmla="*/ 1443225 h 5168921"/>
              <a:gd name="connsiteX88" fmla="*/ 494134 w 5234387"/>
              <a:gd name="connsiteY88" fmla="*/ 1214811 h 5168921"/>
              <a:gd name="connsiteX89" fmla="*/ 469427 w 5234387"/>
              <a:gd name="connsiteY89" fmla="*/ 1176953 h 5168921"/>
              <a:gd name="connsiteX90" fmla="*/ 460056 w 5234387"/>
              <a:gd name="connsiteY90" fmla="*/ 1134047 h 5168921"/>
              <a:gd name="connsiteX91" fmla="*/ 469001 w 5234387"/>
              <a:gd name="connsiteY91" fmla="*/ 1092822 h 5168921"/>
              <a:gd name="connsiteX92" fmla="*/ 490726 w 5234387"/>
              <a:gd name="connsiteY92" fmla="*/ 1056648 h 5168921"/>
              <a:gd name="connsiteX93" fmla="*/ 671846 w 5234387"/>
              <a:gd name="connsiteY93" fmla="*/ 851120 h 5168921"/>
              <a:gd name="connsiteX94" fmla="*/ 944598 w 5234387"/>
              <a:gd name="connsiteY94" fmla="*/ 585769 h 5168921"/>
              <a:gd name="connsiteX95" fmla="*/ 1148436 w 5234387"/>
              <a:gd name="connsiteY95" fmla="*/ 454276 h 5168921"/>
              <a:gd name="connsiteX96" fmla="*/ 1194016 w 5234387"/>
              <a:gd name="connsiteY96" fmla="*/ 463531 h 5168921"/>
              <a:gd name="connsiteX97" fmla="*/ 1237039 w 5234387"/>
              <a:gd name="connsiteY97" fmla="*/ 487928 h 5168921"/>
              <a:gd name="connsiteX98" fmla="*/ 1707318 w 5234387"/>
              <a:gd name="connsiteY98" fmla="*/ 848004 h 5168921"/>
              <a:gd name="connsiteX99" fmla="*/ 1859818 w 5234387"/>
              <a:gd name="connsiteY99" fmla="*/ 777756 h 5168921"/>
              <a:gd name="connsiteX100" fmla="*/ 2017430 w 5234387"/>
              <a:gd name="connsiteY100" fmla="*/ 720127 h 5168921"/>
              <a:gd name="connsiteX101" fmla="*/ 2055341 w 5234387"/>
              <a:gd name="connsiteY101" fmla="*/ 405902 h 5168921"/>
              <a:gd name="connsiteX102" fmla="*/ 2116257 w 5234387"/>
              <a:gd name="connsiteY102" fmla="*/ 94200 h 5168921"/>
              <a:gd name="connsiteX103" fmla="*/ 2159706 w 5234387"/>
              <a:gd name="connsiteY103" fmla="*/ 26909 h 5168921"/>
              <a:gd name="connsiteX104" fmla="*/ 2238938 w 5234387"/>
              <a:gd name="connsiteY104" fmla="*/ 0 h 51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34387" h="5168921">
                <a:moveTo>
                  <a:pt x="2617206" y="1722957"/>
                </a:moveTo>
                <a:cubicBezTo>
                  <a:pt x="2455167" y="1724805"/>
                  <a:pt x="2308588" y="1764108"/>
                  <a:pt x="2177471" y="1840863"/>
                </a:cubicBezTo>
                <a:cubicBezTo>
                  <a:pt x="2046353" y="1917619"/>
                  <a:pt x="1941931" y="2020735"/>
                  <a:pt x="1864204" y="2150212"/>
                </a:cubicBezTo>
                <a:cubicBezTo>
                  <a:pt x="1786477" y="2279690"/>
                  <a:pt x="1746676" y="2424435"/>
                  <a:pt x="1744804" y="2584448"/>
                </a:cubicBezTo>
                <a:cubicBezTo>
                  <a:pt x="1746676" y="2744460"/>
                  <a:pt x="1786477" y="2889205"/>
                  <a:pt x="1864204" y="3018683"/>
                </a:cubicBezTo>
                <a:cubicBezTo>
                  <a:pt x="1941931" y="3148160"/>
                  <a:pt x="2046353" y="3251277"/>
                  <a:pt x="2177471" y="3328032"/>
                </a:cubicBezTo>
                <a:cubicBezTo>
                  <a:pt x="2308588" y="3404788"/>
                  <a:pt x="2455167" y="3444090"/>
                  <a:pt x="2617206" y="3445938"/>
                </a:cubicBezTo>
                <a:cubicBezTo>
                  <a:pt x="2779245" y="3444090"/>
                  <a:pt x="2925824" y="3404788"/>
                  <a:pt x="3056941" y="3328032"/>
                </a:cubicBezTo>
                <a:cubicBezTo>
                  <a:pt x="3188059" y="3251277"/>
                  <a:pt x="3292481" y="3148160"/>
                  <a:pt x="3370208" y="3018683"/>
                </a:cubicBezTo>
                <a:cubicBezTo>
                  <a:pt x="3447937" y="2889205"/>
                  <a:pt x="3487736" y="2744460"/>
                  <a:pt x="3489608" y="2584448"/>
                </a:cubicBezTo>
                <a:cubicBezTo>
                  <a:pt x="3487736" y="2424435"/>
                  <a:pt x="3447937" y="2279690"/>
                  <a:pt x="3370208" y="2150212"/>
                </a:cubicBezTo>
                <a:cubicBezTo>
                  <a:pt x="3292481" y="2020735"/>
                  <a:pt x="3188059" y="1917619"/>
                  <a:pt x="3056941" y="1840863"/>
                </a:cubicBezTo>
                <a:cubicBezTo>
                  <a:pt x="2925824" y="1764108"/>
                  <a:pt x="2779245" y="1724805"/>
                  <a:pt x="2617206" y="1722957"/>
                </a:cubicBezTo>
                <a:close/>
                <a:moveTo>
                  <a:pt x="2238938" y="0"/>
                </a:moveTo>
                <a:lnTo>
                  <a:pt x="2995474" y="0"/>
                </a:lnTo>
                <a:cubicBezTo>
                  <a:pt x="3026997" y="631"/>
                  <a:pt x="3054259" y="10300"/>
                  <a:pt x="3077262" y="29013"/>
                </a:cubicBezTo>
                <a:cubicBezTo>
                  <a:pt x="3100265" y="47723"/>
                  <a:pt x="3113896" y="71695"/>
                  <a:pt x="3118155" y="100930"/>
                </a:cubicBezTo>
                <a:lnTo>
                  <a:pt x="3213575" y="720127"/>
                </a:lnTo>
                <a:cubicBezTo>
                  <a:pt x="3319218" y="753218"/>
                  <a:pt x="3421453" y="794723"/>
                  <a:pt x="3520279" y="844640"/>
                </a:cubicBezTo>
                <a:lnTo>
                  <a:pt x="4004190" y="484563"/>
                </a:lnTo>
                <a:cubicBezTo>
                  <a:pt x="4014627" y="474468"/>
                  <a:pt x="4026979" y="466895"/>
                  <a:pt x="4041250" y="461848"/>
                </a:cubicBezTo>
                <a:cubicBezTo>
                  <a:pt x="4055520" y="456800"/>
                  <a:pt x="4070429" y="454276"/>
                  <a:pt x="4085977" y="454276"/>
                </a:cubicBezTo>
                <a:cubicBezTo>
                  <a:pt x="4101455" y="454417"/>
                  <a:pt x="4116506" y="457501"/>
                  <a:pt x="4131131" y="463531"/>
                </a:cubicBezTo>
                <a:cubicBezTo>
                  <a:pt x="4145756" y="469560"/>
                  <a:pt x="4159104" y="477692"/>
                  <a:pt x="4171173" y="487928"/>
                </a:cubicBezTo>
                <a:cubicBezTo>
                  <a:pt x="4264676" y="571497"/>
                  <a:pt x="4363076" y="662638"/>
                  <a:pt x="4466375" y="761350"/>
                </a:cubicBezTo>
                <a:cubicBezTo>
                  <a:pt x="4569675" y="860063"/>
                  <a:pt x="4658704" y="959618"/>
                  <a:pt x="4733464" y="1060012"/>
                </a:cubicBezTo>
                <a:cubicBezTo>
                  <a:pt x="4741913" y="1070248"/>
                  <a:pt x="4748017" y="1081745"/>
                  <a:pt x="4751781" y="1094505"/>
                </a:cubicBezTo>
                <a:cubicBezTo>
                  <a:pt x="4755543" y="1107265"/>
                  <a:pt x="4757389" y="1120446"/>
                  <a:pt x="4757318" y="1134047"/>
                </a:cubicBezTo>
                <a:cubicBezTo>
                  <a:pt x="4757248" y="1149050"/>
                  <a:pt x="4754834" y="1162791"/>
                  <a:pt x="4750076" y="1175270"/>
                </a:cubicBezTo>
                <a:cubicBezTo>
                  <a:pt x="4745319" y="1187749"/>
                  <a:pt x="4738647" y="1199808"/>
                  <a:pt x="4730055" y="1211446"/>
                </a:cubicBezTo>
                <a:cubicBezTo>
                  <a:pt x="4671697" y="1288495"/>
                  <a:pt x="4612059" y="1364914"/>
                  <a:pt x="4551144" y="1440700"/>
                </a:cubicBezTo>
                <a:cubicBezTo>
                  <a:pt x="4490231" y="1516487"/>
                  <a:pt x="4430593" y="1593747"/>
                  <a:pt x="4372234" y="1672479"/>
                </a:cubicBezTo>
                <a:cubicBezTo>
                  <a:pt x="4430735" y="1780727"/>
                  <a:pt x="4477309" y="1890656"/>
                  <a:pt x="4511955" y="2002268"/>
                </a:cubicBezTo>
                <a:lnTo>
                  <a:pt x="5135586" y="2096494"/>
                </a:lnTo>
                <a:cubicBezTo>
                  <a:pt x="5165049" y="2102383"/>
                  <a:pt x="5188757" y="2116685"/>
                  <a:pt x="5206711" y="2139400"/>
                </a:cubicBezTo>
                <a:cubicBezTo>
                  <a:pt x="5224666" y="2162115"/>
                  <a:pt x="5233891" y="2188195"/>
                  <a:pt x="5234387" y="2217641"/>
                </a:cubicBezTo>
                <a:lnTo>
                  <a:pt x="5234387" y="2964715"/>
                </a:lnTo>
                <a:cubicBezTo>
                  <a:pt x="5233820" y="2991215"/>
                  <a:pt x="5224737" y="3016455"/>
                  <a:pt x="5207137" y="3040431"/>
                </a:cubicBezTo>
                <a:cubicBezTo>
                  <a:pt x="5189537" y="3064409"/>
                  <a:pt x="5166824" y="3079552"/>
                  <a:pt x="5138995" y="3085862"/>
                </a:cubicBezTo>
                <a:lnTo>
                  <a:pt x="4508547" y="3180088"/>
                </a:lnTo>
                <a:cubicBezTo>
                  <a:pt x="4490018" y="3233861"/>
                  <a:pt x="4469996" y="3286161"/>
                  <a:pt x="4448485" y="3336990"/>
                </a:cubicBezTo>
                <a:cubicBezTo>
                  <a:pt x="4426973" y="3387818"/>
                  <a:pt x="4402693" y="3437595"/>
                  <a:pt x="4375643" y="3486322"/>
                </a:cubicBezTo>
                <a:cubicBezTo>
                  <a:pt x="4433647" y="3568347"/>
                  <a:pt x="4493141" y="3647430"/>
                  <a:pt x="4554127" y="3723567"/>
                </a:cubicBezTo>
                <a:cubicBezTo>
                  <a:pt x="4615113" y="3799705"/>
                  <a:pt x="4677164" y="3875421"/>
                  <a:pt x="4740279" y="3950718"/>
                </a:cubicBezTo>
                <a:cubicBezTo>
                  <a:pt x="4750645" y="3962637"/>
                  <a:pt x="4758879" y="3975817"/>
                  <a:pt x="4764985" y="3990259"/>
                </a:cubicBezTo>
                <a:cubicBezTo>
                  <a:pt x="4771091" y="4004702"/>
                  <a:pt x="4774215" y="4019565"/>
                  <a:pt x="4774357" y="4034848"/>
                </a:cubicBezTo>
                <a:cubicBezTo>
                  <a:pt x="4774357" y="4049851"/>
                  <a:pt x="4771801" y="4063593"/>
                  <a:pt x="4766689" y="4076073"/>
                </a:cubicBezTo>
                <a:cubicBezTo>
                  <a:pt x="4761579" y="4088551"/>
                  <a:pt x="4753909" y="4100610"/>
                  <a:pt x="4743687" y="4112247"/>
                </a:cubicBezTo>
                <a:cubicBezTo>
                  <a:pt x="4711964" y="4153585"/>
                  <a:pt x="4651592" y="4221596"/>
                  <a:pt x="4562568" y="4316278"/>
                </a:cubicBezTo>
                <a:cubicBezTo>
                  <a:pt x="4473543" y="4410961"/>
                  <a:pt x="4382626" y="4499662"/>
                  <a:pt x="4289815" y="4582379"/>
                </a:cubicBezTo>
                <a:cubicBezTo>
                  <a:pt x="4197005" y="4665097"/>
                  <a:pt x="4129059" y="4709176"/>
                  <a:pt x="4085977" y="4714619"/>
                </a:cubicBezTo>
                <a:cubicBezTo>
                  <a:pt x="4070571" y="4714408"/>
                  <a:pt x="4055379" y="4711464"/>
                  <a:pt x="4040398" y="4705785"/>
                </a:cubicBezTo>
                <a:cubicBezTo>
                  <a:pt x="4025417" y="4700106"/>
                  <a:pt x="4011077" y="4692955"/>
                  <a:pt x="3997375" y="4684332"/>
                </a:cubicBezTo>
                <a:lnTo>
                  <a:pt x="3527094" y="4320891"/>
                </a:lnTo>
                <a:cubicBezTo>
                  <a:pt x="3477539" y="4346200"/>
                  <a:pt x="3426706" y="4369616"/>
                  <a:pt x="3374595" y="4391139"/>
                </a:cubicBezTo>
                <a:cubicBezTo>
                  <a:pt x="3322484" y="4412663"/>
                  <a:pt x="3269946" y="4431872"/>
                  <a:pt x="3216983" y="4448768"/>
                </a:cubicBezTo>
                <a:cubicBezTo>
                  <a:pt x="3205836" y="4552038"/>
                  <a:pt x="3193199" y="4656779"/>
                  <a:pt x="3179071" y="4762993"/>
                </a:cubicBezTo>
                <a:cubicBezTo>
                  <a:pt x="3164943" y="4869208"/>
                  <a:pt x="3144637" y="4973108"/>
                  <a:pt x="3118155" y="5074696"/>
                </a:cubicBezTo>
                <a:cubicBezTo>
                  <a:pt x="3110915" y="5102178"/>
                  <a:pt x="3096431" y="5124612"/>
                  <a:pt x="3074706" y="5141999"/>
                </a:cubicBezTo>
                <a:cubicBezTo>
                  <a:pt x="3052981" y="5159387"/>
                  <a:pt x="3026571" y="5168360"/>
                  <a:pt x="2995474" y="5168921"/>
                </a:cubicBezTo>
                <a:lnTo>
                  <a:pt x="2238938" y="5168921"/>
                </a:lnTo>
                <a:cubicBezTo>
                  <a:pt x="2207415" y="5168289"/>
                  <a:pt x="2180153" y="5158615"/>
                  <a:pt x="2157150" y="5139896"/>
                </a:cubicBezTo>
                <a:cubicBezTo>
                  <a:pt x="2134147" y="5121177"/>
                  <a:pt x="2120516" y="5097200"/>
                  <a:pt x="2116257" y="5067965"/>
                </a:cubicBezTo>
                <a:lnTo>
                  <a:pt x="2020837" y="4448768"/>
                </a:lnTo>
                <a:cubicBezTo>
                  <a:pt x="1915194" y="4415677"/>
                  <a:pt x="1812961" y="4374172"/>
                  <a:pt x="1714134" y="4324256"/>
                </a:cubicBezTo>
                <a:lnTo>
                  <a:pt x="1233631" y="4684332"/>
                </a:lnTo>
                <a:cubicBezTo>
                  <a:pt x="1221561" y="4694427"/>
                  <a:pt x="1208214" y="4701999"/>
                  <a:pt x="1193590" y="4707047"/>
                </a:cubicBezTo>
                <a:cubicBezTo>
                  <a:pt x="1178964" y="4712095"/>
                  <a:pt x="1163912" y="4714619"/>
                  <a:pt x="1148436" y="4714619"/>
                </a:cubicBezTo>
                <a:cubicBezTo>
                  <a:pt x="1132958" y="4714549"/>
                  <a:pt x="1117907" y="4711324"/>
                  <a:pt x="1103282" y="4704944"/>
                </a:cubicBezTo>
                <a:cubicBezTo>
                  <a:pt x="1088656" y="4698564"/>
                  <a:pt x="1075310" y="4689450"/>
                  <a:pt x="1063241" y="4677602"/>
                </a:cubicBezTo>
                <a:cubicBezTo>
                  <a:pt x="969738" y="4595574"/>
                  <a:pt x="871338" y="4505556"/>
                  <a:pt x="768037" y="4407544"/>
                </a:cubicBezTo>
                <a:cubicBezTo>
                  <a:pt x="664738" y="4309533"/>
                  <a:pt x="575708" y="4211101"/>
                  <a:pt x="500950" y="4112247"/>
                </a:cubicBezTo>
                <a:cubicBezTo>
                  <a:pt x="484479" y="4088130"/>
                  <a:pt x="476527" y="4062331"/>
                  <a:pt x="477095" y="4034848"/>
                </a:cubicBezTo>
                <a:cubicBezTo>
                  <a:pt x="477166" y="4019845"/>
                  <a:pt x="479580" y="4006105"/>
                  <a:pt x="484336" y="3993625"/>
                </a:cubicBezTo>
                <a:cubicBezTo>
                  <a:pt x="489093" y="3981146"/>
                  <a:pt x="495767" y="3969087"/>
                  <a:pt x="504358" y="3957449"/>
                </a:cubicBezTo>
                <a:cubicBezTo>
                  <a:pt x="562716" y="3880400"/>
                  <a:pt x="622353" y="3803981"/>
                  <a:pt x="683268" y="3728195"/>
                </a:cubicBezTo>
                <a:cubicBezTo>
                  <a:pt x="744184" y="3652408"/>
                  <a:pt x="803819" y="3575148"/>
                  <a:pt x="862178" y="3496416"/>
                </a:cubicBezTo>
                <a:cubicBezTo>
                  <a:pt x="803678" y="3388730"/>
                  <a:pt x="757104" y="3277679"/>
                  <a:pt x="722459" y="3163262"/>
                </a:cubicBezTo>
                <a:lnTo>
                  <a:pt x="98826" y="3072401"/>
                </a:lnTo>
                <a:cubicBezTo>
                  <a:pt x="69363" y="3066512"/>
                  <a:pt x="45650" y="3052210"/>
                  <a:pt x="27689" y="3029495"/>
                </a:cubicBezTo>
                <a:cubicBezTo>
                  <a:pt x="9727" y="3006780"/>
                  <a:pt x="498" y="2980700"/>
                  <a:pt x="0" y="2951254"/>
                </a:cubicBezTo>
                <a:lnTo>
                  <a:pt x="0" y="2204180"/>
                </a:lnTo>
                <a:cubicBezTo>
                  <a:pt x="639" y="2177680"/>
                  <a:pt x="9584" y="2152440"/>
                  <a:pt x="26836" y="2128462"/>
                </a:cubicBezTo>
                <a:cubicBezTo>
                  <a:pt x="44088" y="2104486"/>
                  <a:pt x="65813" y="2089343"/>
                  <a:pt x="92011" y="2083033"/>
                </a:cubicBezTo>
                <a:lnTo>
                  <a:pt x="725866" y="1988808"/>
                </a:lnTo>
                <a:cubicBezTo>
                  <a:pt x="742905" y="1935104"/>
                  <a:pt x="762500" y="1882663"/>
                  <a:pt x="784651" y="1831485"/>
                </a:cubicBezTo>
                <a:cubicBezTo>
                  <a:pt x="806802" y="1780304"/>
                  <a:pt x="831509" y="1729546"/>
                  <a:pt x="858771" y="1679209"/>
                </a:cubicBezTo>
                <a:cubicBezTo>
                  <a:pt x="800767" y="1598655"/>
                  <a:pt x="741272" y="1519992"/>
                  <a:pt x="680286" y="1443225"/>
                </a:cubicBezTo>
                <a:cubicBezTo>
                  <a:pt x="619301" y="1366456"/>
                  <a:pt x="557250" y="1290317"/>
                  <a:pt x="494134" y="1214811"/>
                </a:cubicBezTo>
                <a:cubicBezTo>
                  <a:pt x="483769" y="1203033"/>
                  <a:pt x="475533" y="1190414"/>
                  <a:pt x="469427" y="1176953"/>
                </a:cubicBezTo>
                <a:cubicBezTo>
                  <a:pt x="463321" y="1163493"/>
                  <a:pt x="460197" y="1149189"/>
                  <a:pt x="460056" y="1134047"/>
                </a:cubicBezTo>
                <a:cubicBezTo>
                  <a:pt x="460269" y="1119043"/>
                  <a:pt x="463251" y="1105302"/>
                  <a:pt x="469001" y="1092822"/>
                </a:cubicBezTo>
                <a:cubicBezTo>
                  <a:pt x="474752" y="1080344"/>
                  <a:pt x="481994" y="1068285"/>
                  <a:pt x="490726" y="1056648"/>
                </a:cubicBezTo>
                <a:cubicBezTo>
                  <a:pt x="522448" y="1014249"/>
                  <a:pt x="582822" y="945740"/>
                  <a:pt x="671846" y="851120"/>
                </a:cubicBezTo>
                <a:cubicBezTo>
                  <a:pt x="760870" y="756500"/>
                  <a:pt x="851787" y="668050"/>
                  <a:pt x="944598" y="585769"/>
                </a:cubicBezTo>
                <a:cubicBezTo>
                  <a:pt x="1037407" y="503488"/>
                  <a:pt x="1105353" y="459657"/>
                  <a:pt x="1148436" y="454276"/>
                </a:cubicBezTo>
                <a:cubicBezTo>
                  <a:pt x="1163841" y="454417"/>
                  <a:pt x="1179035" y="457501"/>
                  <a:pt x="1194016" y="463531"/>
                </a:cubicBezTo>
                <a:cubicBezTo>
                  <a:pt x="1208995" y="469560"/>
                  <a:pt x="1223337" y="477692"/>
                  <a:pt x="1237039" y="487928"/>
                </a:cubicBezTo>
                <a:lnTo>
                  <a:pt x="1707318" y="848004"/>
                </a:lnTo>
                <a:cubicBezTo>
                  <a:pt x="1756874" y="822695"/>
                  <a:pt x="1807707" y="799279"/>
                  <a:pt x="1859818" y="777756"/>
                </a:cubicBezTo>
                <a:cubicBezTo>
                  <a:pt x="1911930" y="756232"/>
                  <a:pt x="1964466" y="737024"/>
                  <a:pt x="2017430" y="720127"/>
                </a:cubicBezTo>
                <a:cubicBezTo>
                  <a:pt x="2028576" y="616857"/>
                  <a:pt x="2041213" y="512116"/>
                  <a:pt x="2055341" y="405902"/>
                </a:cubicBezTo>
                <a:cubicBezTo>
                  <a:pt x="2069470" y="299687"/>
                  <a:pt x="2089775" y="195786"/>
                  <a:pt x="2116257" y="94200"/>
                </a:cubicBezTo>
                <a:cubicBezTo>
                  <a:pt x="2123498" y="66718"/>
                  <a:pt x="2137981" y="44289"/>
                  <a:pt x="2159706" y="26909"/>
                </a:cubicBezTo>
                <a:cubicBezTo>
                  <a:pt x="2181431" y="9531"/>
                  <a:pt x="2207843" y="560"/>
                  <a:pt x="22389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695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38BB1A-1890-491E-9841-778F8BB687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834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F16442-2541-4518-B2CD-960DE0FF1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897" y="1188720"/>
            <a:ext cx="6346470" cy="4429527"/>
          </a:xfrm>
          <a:custGeom>
            <a:avLst/>
            <a:gdLst>
              <a:gd name="connsiteX0" fmla="*/ 2361002 w 5716138"/>
              <a:gd name="connsiteY0" fmla="*/ 0 h 3333465"/>
              <a:gd name="connsiteX1" fmla="*/ 4852025 w 5716138"/>
              <a:gd name="connsiteY1" fmla="*/ 0 h 3333465"/>
              <a:gd name="connsiteX2" fmla="*/ 5716138 w 5716138"/>
              <a:gd name="connsiteY2" fmla="*/ 1666733 h 3333465"/>
              <a:gd name="connsiteX3" fmla="*/ 4852025 w 5716138"/>
              <a:gd name="connsiteY3" fmla="*/ 3333465 h 3333465"/>
              <a:gd name="connsiteX4" fmla="*/ 2361002 w 5716138"/>
              <a:gd name="connsiteY4" fmla="*/ 3333465 h 3333465"/>
              <a:gd name="connsiteX5" fmla="*/ 2549391 w 5716138"/>
              <a:gd name="connsiteY5" fmla="*/ 2970094 h 3333465"/>
              <a:gd name="connsiteX6" fmla="*/ 843826 w 5716138"/>
              <a:gd name="connsiteY6" fmla="*/ 2970094 h 3333465"/>
              <a:gd name="connsiteX7" fmla="*/ 991387 w 5716138"/>
              <a:gd name="connsiteY7" fmla="*/ 2680079 h 3333465"/>
              <a:gd name="connsiteX8" fmla="*/ 0 w 5716138"/>
              <a:gd name="connsiteY8" fmla="*/ 2680079 h 3333465"/>
              <a:gd name="connsiteX9" fmla="*/ 434654 w 5716138"/>
              <a:gd name="connsiteY9" fmla="*/ 1666733 h 3333465"/>
              <a:gd name="connsiteX10" fmla="*/ 0 w 5716138"/>
              <a:gd name="connsiteY10" fmla="*/ 653387 h 3333465"/>
              <a:gd name="connsiteX11" fmla="*/ 991387 w 5716138"/>
              <a:gd name="connsiteY11" fmla="*/ 653387 h 3333465"/>
              <a:gd name="connsiteX12" fmla="*/ 843826 w 5716138"/>
              <a:gd name="connsiteY12" fmla="*/ 363372 h 3333465"/>
              <a:gd name="connsiteX13" fmla="*/ 2549392 w 5716138"/>
              <a:gd name="connsiteY13" fmla="*/ 363372 h 33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6138" h="3333465">
                <a:moveTo>
                  <a:pt x="2361002" y="0"/>
                </a:moveTo>
                <a:lnTo>
                  <a:pt x="4852025" y="0"/>
                </a:lnTo>
                <a:lnTo>
                  <a:pt x="5716138" y="1666733"/>
                </a:lnTo>
                <a:lnTo>
                  <a:pt x="4852025" y="3333465"/>
                </a:lnTo>
                <a:lnTo>
                  <a:pt x="2361002" y="3333465"/>
                </a:lnTo>
                <a:lnTo>
                  <a:pt x="2549391" y="2970094"/>
                </a:lnTo>
                <a:lnTo>
                  <a:pt x="843826" y="2970094"/>
                </a:lnTo>
                <a:lnTo>
                  <a:pt x="991387" y="2680079"/>
                </a:lnTo>
                <a:lnTo>
                  <a:pt x="0" y="2680079"/>
                </a:lnTo>
                <a:lnTo>
                  <a:pt x="434654" y="1666733"/>
                </a:lnTo>
                <a:lnTo>
                  <a:pt x="0" y="653387"/>
                </a:lnTo>
                <a:lnTo>
                  <a:pt x="991387" y="653387"/>
                </a:lnTo>
                <a:lnTo>
                  <a:pt x="843826" y="363372"/>
                </a:lnTo>
                <a:lnTo>
                  <a:pt x="2549392" y="363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95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DFD145-BFC6-4E5C-9CD7-34523A9540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01" y="125972"/>
            <a:ext cx="7013274" cy="6629862"/>
          </a:xfrm>
          <a:custGeom>
            <a:avLst/>
            <a:gdLst>
              <a:gd name="connsiteX0" fmla="*/ 2473913 w 7013274"/>
              <a:gd name="connsiteY0" fmla="*/ 0 h 6629862"/>
              <a:gd name="connsiteX1" fmla="*/ 3031157 w 7013274"/>
              <a:gd name="connsiteY1" fmla="*/ 181773 h 6629862"/>
              <a:gd name="connsiteX2" fmla="*/ 3266117 w 7013274"/>
              <a:gd name="connsiteY2" fmla="*/ 708124 h 6629862"/>
              <a:gd name="connsiteX3" fmla="*/ 3144818 w 7013274"/>
              <a:gd name="connsiteY3" fmla="*/ 1122133 h 6629862"/>
              <a:gd name="connsiteX4" fmla="*/ 2919548 w 7013274"/>
              <a:gd name="connsiteY4" fmla="*/ 1440602 h 6629862"/>
              <a:gd name="connsiteX5" fmla="*/ 2798249 w 7013274"/>
              <a:gd name="connsiteY5" fmla="*/ 1820891 h 6629862"/>
              <a:gd name="connsiteX6" fmla="*/ 2991614 w 7013274"/>
              <a:gd name="connsiteY6" fmla="*/ 2182329 h 6629862"/>
              <a:gd name="connsiteX7" fmla="*/ 3409428 w 7013274"/>
              <a:gd name="connsiteY7" fmla="*/ 2284544 h 6629862"/>
              <a:gd name="connsiteX8" fmla="*/ 4133886 w 7013274"/>
              <a:gd name="connsiteY8" fmla="*/ 2226587 h 6629862"/>
              <a:gd name="connsiteX9" fmla="*/ 4855183 w 7013274"/>
              <a:gd name="connsiteY9" fmla="*/ 2149663 h 6629862"/>
              <a:gd name="connsiteX10" fmla="*/ 4855183 w 7013274"/>
              <a:gd name="connsiteY10" fmla="*/ 2158093 h 6629862"/>
              <a:gd name="connsiteX11" fmla="*/ 4838323 w 7013274"/>
              <a:gd name="connsiteY11" fmla="*/ 2235993 h 6629862"/>
              <a:gd name="connsiteX12" fmla="*/ 4818652 w 7013274"/>
              <a:gd name="connsiteY12" fmla="*/ 2371030 h 6629862"/>
              <a:gd name="connsiteX13" fmla="*/ 4804601 w 7013274"/>
              <a:gd name="connsiteY13" fmla="*/ 2465790 h 6629862"/>
              <a:gd name="connsiteX14" fmla="*/ 4733473 w 7013274"/>
              <a:gd name="connsiteY14" fmla="*/ 2980550 h 6629862"/>
              <a:gd name="connsiteX15" fmla="*/ 4703442 w 7013274"/>
              <a:gd name="connsiteY15" fmla="*/ 3498471 h 6629862"/>
              <a:gd name="connsiteX16" fmla="*/ 4731366 w 7013274"/>
              <a:gd name="connsiteY16" fmla="*/ 3762437 h 6629862"/>
              <a:gd name="connsiteX17" fmla="*/ 4850968 w 7013274"/>
              <a:gd name="connsiteY17" fmla="*/ 3991629 h 6629862"/>
              <a:gd name="connsiteX18" fmla="*/ 5019569 w 7013274"/>
              <a:gd name="connsiteY18" fmla="*/ 4126510 h 6629862"/>
              <a:gd name="connsiteX19" fmla="*/ 5226105 w 7013274"/>
              <a:gd name="connsiteY19" fmla="*/ 4185520 h 6629862"/>
              <a:gd name="connsiteX20" fmla="*/ 5510697 w 7013274"/>
              <a:gd name="connsiteY20" fmla="*/ 4079520 h 6629862"/>
              <a:gd name="connsiteX21" fmla="*/ 5836503 w 7013274"/>
              <a:gd name="connsiteY21" fmla="*/ 3882663 h 6629862"/>
              <a:gd name="connsiteX22" fmla="*/ 6284075 w 7013274"/>
              <a:gd name="connsiteY22" fmla="*/ 3776663 h 6629862"/>
              <a:gd name="connsiteX23" fmla="*/ 6688561 w 7013274"/>
              <a:gd name="connsiteY23" fmla="*/ 3899043 h 6629862"/>
              <a:gd name="connsiteX24" fmla="*/ 6931940 w 7013274"/>
              <a:gd name="connsiteY24" fmla="*/ 4210565 h 6629862"/>
              <a:gd name="connsiteX25" fmla="*/ 7013274 w 7013274"/>
              <a:gd name="connsiteY25" fmla="*/ 4627796 h 6629862"/>
              <a:gd name="connsiteX26" fmla="*/ 6831502 w 7013274"/>
              <a:gd name="connsiteY26" fmla="*/ 5189478 h 6629862"/>
              <a:gd name="connsiteX27" fmla="*/ 6305150 w 7013274"/>
              <a:gd name="connsiteY27" fmla="*/ 5425506 h 6629862"/>
              <a:gd name="connsiteX28" fmla="*/ 5891143 w 7013274"/>
              <a:gd name="connsiteY28" fmla="*/ 5303871 h 6629862"/>
              <a:gd name="connsiteX29" fmla="*/ 5572673 w 7013274"/>
              <a:gd name="connsiteY29" fmla="*/ 5077978 h 6629862"/>
              <a:gd name="connsiteX30" fmla="*/ 5192385 w 7013274"/>
              <a:gd name="connsiteY30" fmla="*/ 4956343 h 6629862"/>
              <a:gd name="connsiteX31" fmla="*/ 4834108 w 7013274"/>
              <a:gd name="connsiteY31" fmla="*/ 5101105 h 6629862"/>
              <a:gd name="connsiteX32" fmla="*/ 4728731 w 7013274"/>
              <a:gd name="connsiteY32" fmla="*/ 5480455 h 6629862"/>
              <a:gd name="connsiteX33" fmla="*/ 4795645 w 7013274"/>
              <a:gd name="connsiteY33" fmla="*/ 5968122 h 6629862"/>
              <a:gd name="connsiteX34" fmla="*/ 4859397 w 7013274"/>
              <a:gd name="connsiteY34" fmla="*/ 6452618 h 6629862"/>
              <a:gd name="connsiteX35" fmla="*/ 4859397 w 7013274"/>
              <a:gd name="connsiteY35" fmla="*/ 6473752 h 6629862"/>
              <a:gd name="connsiteX36" fmla="*/ 4720302 w 7013274"/>
              <a:gd name="connsiteY36" fmla="*/ 6477967 h 6629862"/>
              <a:gd name="connsiteX37" fmla="*/ 4066445 w 7013274"/>
              <a:gd name="connsiteY37" fmla="*/ 6556998 h 6629862"/>
              <a:gd name="connsiteX38" fmla="*/ 3409428 w 7013274"/>
              <a:gd name="connsiteY38" fmla="*/ 6604418 h 6629862"/>
              <a:gd name="connsiteX39" fmla="*/ 2991614 w 7013274"/>
              <a:gd name="connsiteY39" fmla="*/ 6502087 h 6629862"/>
              <a:gd name="connsiteX40" fmla="*/ 2798249 w 7013274"/>
              <a:gd name="connsiteY40" fmla="*/ 6139835 h 6629862"/>
              <a:gd name="connsiteX41" fmla="*/ 2919548 w 7013274"/>
              <a:gd name="connsiteY41" fmla="*/ 5758484 h 6629862"/>
              <a:gd name="connsiteX42" fmla="*/ 3144818 w 7013274"/>
              <a:gd name="connsiteY42" fmla="*/ 5439127 h 6629862"/>
              <a:gd name="connsiteX43" fmla="*/ 3266117 w 7013274"/>
              <a:gd name="connsiteY43" fmla="*/ 5023961 h 6629862"/>
              <a:gd name="connsiteX44" fmla="*/ 3030631 w 7013274"/>
              <a:gd name="connsiteY44" fmla="*/ 4497776 h 6629862"/>
              <a:gd name="connsiteX45" fmla="*/ 2469701 w 7013274"/>
              <a:gd name="connsiteY45" fmla="*/ 4316099 h 6629862"/>
              <a:gd name="connsiteX46" fmla="*/ 2052471 w 7013274"/>
              <a:gd name="connsiteY46" fmla="*/ 4397388 h 6629862"/>
              <a:gd name="connsiteX47" fmla="*/ 1740950 w 7013274"/>
              <a:gd name="connsiteY47" fmla="*/ 4640677 h 6629862"/>
              <a:gd name="connsiteX48" fmla="*/ 1618569 w 7013274"/>
              <a:gd name="connsiteY48" fmla="*/ 5045095 h 6629862"/>
              <a:gd name="connsiteX49" fmla="*/ 1724569 w 7013274"/>
              <a:gd name="connsiteY49" fmla="*/ 5493918 h 6629862"/>
              <a:gd name="connsiteX50" fmla="*/ 1921427 w 7013274"/>
              <a:gd name="connsiteY50" fmla="*/ 5820634 h 6629862"/>
              <a:gd name="connsiteX51" fmla="*/ 2027427 w 7013274"/>
              <a:gd name="connsiteY51" fmla="*/ 6106021 h 6629862"/>
              <a:gd name="connsiteX52" fmla="*/ 1968417 w 7013274"/>
              <a:gd name="connsiteY52" fmla="*/ 6313131 h 6629862"/>
              <a:gd name="connsiteX53" fmla="*/ 1833536 w 7013274"/>
              <a:gd name="connsiteY53" fmla="*/ 6482182 h 6629862"/>
              <a:gd name="connsiteX54" fmla="*/ 1604344 w 7013274"/>
              <a:gd name="connsiteY54" fmla="*/ 6601783 h 6629862"/>
              <a:gd name="connsiteX55" fmla="*/ 1340378 w 7013274"/>
              <a:gd name="connsiteY55" fmla="*/ 6629708 h 6629862"/>
              <a:gd name="connsiteX56" fmla="*/ 822456 w 7013274"/>
              <a:gd name="connsiteY56" fmla="*/ 6599675 h 6629862"/>
              <a:gd name="connsiteX57" fmla="*/ 307697 w 7013274"/>
              <a:gd name="connsiteY57" fmla="*/ 6528547 h 6629862"/>
              <a:gd name="connsiteX58" fmla="*/ 191783 w 7013274"/>
              <a:gd name="connsiteY58" fmla="*/ 6511687 h 6629862"/>
              <a:gd name="connsiteX59" fmla="*/ 75870 w 7013274"/>
              <a:gd name="connsiteY59" fmla="*/ 6494827 h 6629862"/>
              <a:gd name="connsiteX60" fmla="*/ 21075 w 7013274"/>
              <a:gd name="connsiteY60" fmla="*/ 6486397 h 6629862"/>
              <a:gd name="connsiteX61" fmla="*/ 7376 w 7013274"/>
              <a:gd name="connsiteY61" fmla="*/ 6482182 h 6629862"/>
              <a:gd name="connsiteX62" fmla="*/ 0 w 7013274"/>
              <a:gd name="connsiteY62" fmla="*/ 6477967 h 6629862"/>
              <a:gd name="connsiteX63" fmla="*/ 0 w 7013274"/>
              <a:gd name="connsiteY63" fmla="*/ 2158093 h 6629862"/>
              <a:gd name="connsiteX64" fmla="*/ 77900 w 7013274"/>
              <a:gd name="connsiteY64" fmla="*/ 2174953 h 6629862"/>
              <a:gd name="connsiteX65" fmla="*/ 212937 w 7013274"/>
              <a:gd name="connsiteY65" fmla="*/ 2194623 h 6629862"/>
              <a:gd name="connsiteX66" fmla="*/ 307697 w 7013274"/>
              <a:gd name="connsiteY66" fmla="*/ 2208673 h 6629862"/>
              <a:gd name="connsiteX67" fmla="*/ 822456 w 7013274"/>
              <a:gd name="connsiteY67" fmla="*/ 2279802 h 6629862"/>
              <a:gd name="connsiteX68" fmla="*/ 1340378 w 7013274"/>
              <a:gd name="connsiteY68" fmla="*/ 2309834 h 6629862"/>
              <a:gd name="connsiteX69" fmla="*/ 1604344 w 7013274"/>
              <a:gd name="connsiteY69" fmla="*/ 2281909 h 6629862"/>
              <a:gd name="connsiteX70" fmla="*/ 1833536 w 7013274"/>
              <a:gd name="connsiteY70" fmla="*/ 2162308 h 6629862"/>
              <a:gd name="connsiteX71" fmla="*/ 1968417 w 7013274"/>
              <a:gd name="connsiteY71" fmla="*/ 1993707 h 6629862"/>
              <a:gd name="connsiteX72" fmla="*/ 2027427 w 7013274"/>
              <a:gd name="connsiteY72" fmla="*/ 1787171 h 6629862"/>
              <a:gd name="connsiteX73" fmla="*/ 1921427 w 7013274"/>
              <a:gd name="connsiteY73" fmla="*/ 1502579 h 6629862"/>
              <a:gd name="connsiteX74" fmla="*/ 1724569 w 7013274"/>
              <a:gd name="connsiteY74" fmla="*/ 1176773 h 6629862"/>
              <a:gd name="connsiteX75" fmla="*/ 1618569 w 7013274"/>
              <a:gd name="connsiteY75" fmla="*/ 729200 h 6629862"/>
              <a:gd name="connsiteX76" fmla="*/ 1741106 w 7013274"/>
              <a:gd name="connsiteY76" fmla="*/ 324713 h 6629862"/>
              <a:gd name="connsiteX77" fmla="*/ 2053719 w 7013274"/>
              <a:gd name="connsiteY77" fmla="*/ 81335 h 6629862"/>
              <a:gd name="connsiteX78" fmla="*/ 2473913 w 7013274"/>
              <a:gd name="connsiteY78" fmla="*/ 0 h 66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013274" h="6629862">
                <a:moveTo>
                  <a:pt x="2473913" y="0"/>
                </a:moveTo>
                <a:cubicBezTo>
                  <a:pt x="2694920" y="791"/>
                  <a:pt x="2880668" y="61382"/>
                  <a:pt x="3031157" y="181773"/>
                </a:cubicBezTo>
                <a:cubicBezTo>
                  <a:pt x="3181646" y="302165"/>
                  <a:pt x="3259966" y="477615"/>
                  <a:pt x="3266117" y="708124"/>
                </a:cubicBezTo>
                <a:cubicBezTo>
                  <a:pt x="3260341" y="875164"/>
                  <a:pt x="3219909" y="1013167"/>
                  <a:pt x="3144818" y="1122133"/>
                </a:cubicBezTo>
                <a:cubicBezTo>
                  <a:pt x="3069730" y="1231100"/>
                  <a:pt x="2994638" y="1337256"/>
                  <a:pt x="2919548" y="1440602"/>
                </a:cubicBezTo>
                <a:cubicBezTo>
                  <a:pt x="2844458" y="1543948"/>
                  <a:pt x="2804026" y="1670711"/>
                  <a:pt x="2798249" y="1820891"/>
                </a:cubicBezTo>
                <a:cubicBezTo>
                  <a:pt x="2805012" y="1991424"/>
                  <a:pt x="2869466" y="2111903"/>
                  <a:pt x="2991614" y="2182329"/>
                </a:cubicBezTo>
                <a:cubicBezTo>
                  <a:pt x="3113762" y="2252755"/>
                  <a:pt x="3253033" y="2286827"/>
                  <a:pt x="3409428" y="2284544"/>
                </a:cubicBezTo>
                <a:cubicBezTo>
                  <a:pt x="3651705" y="2280504"/>
                  <a:pt x="3893190" y="2261185"/>
                  <a:pt x="4133886" y="2226587"/>
                </a:cubicBezTo>
                <a:cubicBezTo>
                  <a:pt x="4374581" y="2191989"/>
                  <a:pt x="4615014" y="2166347"/>
                  <a:pt x="4855183" y="2149663"/>
                </a:cubicBezTo>
                <a:lnTo>
                  <a:pt x="4855183" y="2158093"/>
                </a:lnTo>
                <a:cubicBezTo>
                  <a:pt x="4850733" y="2166419"/>
                  <a:pt x="4845113" y="2192386"/>
                  <a:pt x="4838323" y="2235993"/>
                </a:cubicBezTo>
                <a:cubicBezTo>
                  <a:pt x="4831532" y="2279600"/>
                  <a:pt x="4824975" y="2324613"/>
                  <a:pt x="4818652" y="2371030"/>
                </a:cubicBezTo>
                <a:cubicBezTo>
                  <a:pt x="4812329" y="2417447"/>
                  <a:pt x="4807645" y="2449034"/>
                  <a:pt x="4804601" y="2465790"/>
                </a:cubicBezTo>
                <a:cubicBezTo>
                  <a:pt x="4776414" y="2636586"/>
                  <a:pt x="4752704" y="2808173"/>
                  <a:pt x="4733473" y="2980550"/>
                </a:cubicBezTo>
                <a:cubicBezTo>
                  <a:pt x="4714242" y="3152927"/>
                  <a:pt x="4704232" y="3325567"/>
                  <a:pt x="4703442" y="3498471"/>
                </a:cubicBezTo>
                <a:cubicBezTo>
                  <a:pt x="4701949" y="3588303"/>
                  <a:pt x="4711256" y="3676292"/>
                  <a:pt x="4731366" y="3762437"/>
                </a:cubicBezTo>
                <a:cubicBezTo>
                  <a:pt x="4751476" y="3848581"/>
                  <a:pt x="4791342" y="3924979"/>
                  <a:pt x="4850968" y="3991629"/>
                </a:cubicBezTo>
                <a:cubicBezTo>
                  <a:pt x="4899792" y="4043965"/>
                  <a:pt x="4955991" y="4088926"/>
                  <a:pt x="5019569" y="4126510"/>
                </a:cubicBezTo>
                <a:cubicBezTo>
                  <a:pt x="5083146" y="4164094"/>
                  <a:pt x="5151991" y="4183764"/>
                  <a:pt x="5226105" y="4185520"/>
                </a:cubicBezTo>
                <a:cubicBezTo>
                  <a:pt x="5320812" y="4180473"/>
                  <a:pt x="5415677" y="4145139"/>
                  <a:pt x="5510697" y="4079520"/>
                </a:cubicBezTo>
                <a:cubicBezTo>
                  <a:pt x="5605718" y="4013901"/>
                  <a:pt x="5714318" y="3948282"/>
                  <a:pt x="5836503" y="3882663"/>
                </a:cubicBezTo>
                <a:cubicBezTo>
                  <a:pt x="5958687" y="3817044"/>
                  <a:pt x="6107878" y="3781710"/>
                  <a:pt x="6284075" y="3776663"/>
                </a:cubicBezTo>
                <a:cubicBezTo>
                  <a:pt x="6445677" y="3778980"/>
                  <a:pt x="6580506" y="3819774"/>
                  <a:pt x="6688561" y="3899043"/>
                </a:cubicBezTo>
                <a:cubicBezTo>
                  <a:pt x="6796617" y="3978313"/>
                  <a:pt x="6877743" y="4082153"/>
                  <a:pt x="6931940" y="4210565"/>
                </a:cubicBezTo>
                <a:cubicBezTo>
                  <a:pt x="6986137" y="4338976"/>
                  <a:pt x="7013249" y="4478053"/>
                  <a:pt x="7013274" y="4627796"/>
                </a:cubicBezTo>
                <a:cubicBezTo>
                  <a:pt x="7012484" y="4851000"/>
                  <a:pt x="6951893" y="5038227"/>
                  <a:pt x="6831502" y="5189478"/>
                </a:cubicBezTo>
                <a:cubicBezTo>
                  <a:pt x="6711110" y="5340731"/>
                  <a:pt x="6535659" y="5419407"/>
                  <a:pt x="6305150" y="5425506"/>
                </a:cubicBezTo>
                <a:cubicBezTo>
                  <a:pt x="6138110" y="5419714"/>
                  <a:pt x="6000108" y="5379169"/>
                  <a:pt x="5891143" y="5303871"/>
                </a:cubicBezTo>
                <a:cubicBezTo>
                  <a:pt x="5782176" y="5228574"/>
                  <a:pt x="5676019" y="5153275"/>
                  <a:pt x="5572673" y="5077978"/>
                </a:cubicBezTo>
                <a:cubicBezTo>
                  <a:pt x="5469327" y="5002680"/>
                  <a:pt x="5342565" y="4962135"/>
                  <a:pt x="5192385" y="4956343"/>
                </a:cubicBezTo>
                <a:cubicBezTo>
                  <a:pt x="5025539" y="4958631"/>
                  <a:pt x="4906114" y="5006886"/>
                  <a:pt x="4834108" y="5101105"/>
                </a:cubicBezTo>
                <a:cubicBezTo>
                  <a:pt x="4762100" y="5195325"/>
                  <a:pt x="4726975" y="5321774"/>
                  <a:pt x="4728731" y="5480455"/>
                </a:cubicBezTo>
                <a:cubicBezTo>
                  <a:pt x="4734438" y="5644860"/>
                  <a:pt x="4756745" y="5807415"/>
                  <a:pt x="4795645" y="5968122"/>
                </a:cubicBezTo>
                <a:cubicBezTo>
                  <a:pt x="4834546" y="6128827"/>
                  <a:pt x="4855797" y="6290326"/>
                  <a:pt x="4859397" y="6452618"/>
                </a:cubicBezTo>
                <a:lnTo>
                  <a:pt x="4859397" y="6473752"/>
                </a:lnTo>
                <a:cubicBezTo>
                  <a:pt x="4813032" y="6473049"/>
                  <a:pt x="4766667" y="6474455"/>
                  <a:pt x="4720302" y="6477967"/>
                </a:cubicBezTo>
                <a:cubicBezTo>
                  <a:pt x="4503139" y="6501676"/>
                  <a:pt x="4285187" y="6528020"/>
                  <a:pt x="4066445" y="6556998"/>
                </a:cubicBezTo>
                <a:cubicBezTo>
                  <a:pt x="3847703" y="6585977"/>
                  <a:pt x="3628697" y="6601783"/>
                  <a:pt x="3409428" y="6604418"/>
                </a:cubicBezTo>
                <a:cubicBezTo>
                  <a:pt x="3253033" y="6606720"/>
                  <a:pt x="3113762" y="6572610"/>
                  <a:pt x="2991614" y="6502087"/>
                </a:cubicBezTo>
                <a:cubicBezTo>
                  <a:pt x="2869466" y="6431564"/>
                  <a:pt x="2805012" y="6310813"/>
                  <a:pt x="2798249" y="6139835"/>
                </a:cubicBezTo>
                <a:cubicBezTo>
                  <a:pt x="2804026" y="5989236"/>
                  <a:pt x="2844458" y="5862119"/>
                  <a:pt x="2919548" y="5758484"/>
                </a:cubicBezTo>
                <a:cubicBezTo>
                  <a:pt x="2994638" y="5654849"/>
                  <a:pt x="3069730" y="5548397"/>
                  <a:pt x="3144818" y="5439127"/>
                </a:cubicBezTo>
                <a:cubicBezTo>
                  <a:pt x="3219909" y="5329856"/>
                  <a:pt x="3260341" y="5191467"/>
                  <a:pt x="3266117" y="5023961"/>
                </a:cubicBezTo>
                <a:cubicBezTo>
                  <a:pt x="3260054" y="4793503"/>
                  <a:pt x="3181558" y="4618108"/>
                  <a:pt x="3030631" y="4497776"/>
                </a:cubicBezTo>
                <a:cubicBezTo>
                  <a:pt x="2879704" y="4377443"/>
                  <a:pt x="2692727" y="4316884"/>
                  <a:pt x="2469701" y="4316099"/>
                </a:cubicBezTo>
                <a:cubicBezTo>
                  <a:pt x="2319959" y="4316123"/>
                  <a:pt x="2180882" y="4343220"/>
                  <a:pt x="2052471" y="4397388"/>
                </a:cubicBezTo>
                <a:cubicBezTo>
                  <a:pt x="1924060" y="4451557"/>
                  <a:pt x="1820219" y="4532654"/>
                  <a:pt x="1740950" y="4640677"/>
                </a:cubicBezTo>
                <a:cubicBezTo>
                  <a:pt x="1661681" y="4748701"/>
                  <a:pt x="1620887" y="4883507"/>
                  <a:pt x="1618569" y="5045095"/>
                </a:cubicBezTo>
                <a:cubicBezTo>
                  <a:pt x="1623617" y="5221786"/>
                  <a:pt x="1658950" y="5371393"/>
                  <a:pt x="1724569" y="5493918"/>
                </a:cubicBezTo>
                <a:cubicBezTo>
                  <a:pt x="1790189" y="5616443"/>
                  <a:pt x="1855808" y="5725348"/>
                  <a:pt x="1921427" y="5820634"/>
                </a:cubicBezTo>
                <a:cubicBezTo>
                  <a:pt x="1987046" y="5915920"/>
                  <a:pt x="2022379" y="6011048"/>
                  <a:pt x="2027427" y="6106021"/>
                </a:cubicBezTo>
                <a:cubicBezTo>
                  <a:pt x="2025671" y="6180342"/>
                  <a:pt x="2006000" y="6249379"/>
                  <a:pt x="1968417" y="6313131"/>
                </a:cubicBezTo>
                <a:cubicBezTo>
                  <a:pt x="1930833" y="6376882"/>
                  <a:pt x="1885872" y="6433233"/>
                  <a:pt x="1833536" y="6482182"/>
                </a:cubicBezTo>
                <a:cubicBezTo>
                  <a:pt x="1766886" y="6541807"/>
                  <a:pt x="1690488" y="6581674"/>
                  <a:pt x="1604344" y="6601783"/>
                </a:cubicBezTo>
                <a:cubicBezTo>
                  <a:pt x="1518199" y="6621892"/>
                  <a:pt x="1430210" y="6631200"/>
                  <a:pt x="1340378" y="6629708"/>
                </a:cubicBezTo>
                <a:cubicBezTo>
                  <a:pt x="1167474" y="6628917"/>
                  <a:pt x="994834" y="6618907"/>
                  <a:pt x="822456" y="6599675"/>
                </a:cubicBezTo>
                <a:cubicBezTo>
                  <a:pt x="650080" y="6580445"/>
                  <a:pt x="478493" y="6556735"/>
                  <a:pt x="307697" y="6528547"/>
                </a:cubicBezTo>
                <a:cubicBezTo>
                  <a:pt x="269586" y="6522400"/>
                  <a:pt x="230948" y="6516780"/>
                  <a:pt x="191783" y="6511687"/>
                </a:cubicBezTo>
                <a:cubicBezTo>
                  <a:pt x="152619" y="6506594"/>
                  <a:pt x="113981" y="6500974"/>
                  <a:pt x="75870" y="6494827"/>
                </a:cubicBezTo>
                <a:lnTo>
                  <a:pt x="21075" y="6486397"/>
                </a:lnTo>
                <a:cubicBezTo>
                  <a:pt x="16509" y="6484465"/>
                  <a:pt x="11942" y="6483060"/>
                  <a:pt x="7376" y="6482182"/>
                </a:cubicBezTo>
                <a:cubicBezTo>
                  <a:pt x="2810" y="6481304"/>
                  <a:pt x="351" y="6479898"/>
                  <a:pt x="0" y="6477967"/>
                </a:cubicBezTo>
                <a:lnTo>
                  <a:pt x="0" y="2158093"/>
                </a:lnTo>
                <a:cubicBezTo>
                  <a:pt x="8326" y="2162542"/>
                  <a:pt x="34292" y="2168162"/>
                  <a:pt x="77900" y="2174953"/>
                </a:cubicBezTo>
                <a:cubicBezTo>
                  <a:pt x="121507" y="2181744"/>
                  <a:pt x="166519" y="2188301"/>
                  <a:pt x="212937" y="2194623"/>
                </a:cubicBezTo>
                <a:cubicBezTo>
                  <a:pt x="259354" y="2200946"/>
                  <a:pt x="290941" y="2205629"/>
                  <a:pt x="307697" y="2208673"/>
                </a:cubicBezTo>
                <a:cubicBezTo>
                  <a:pt x="478493" y="2236861"/>
                  <a:pt x="650080" y="2260571"/>
                  <a:pt x="822456" y="2279802"/>
                </a:cubicBezTo>
                <a:cubicBezTo>
                  <a:pt x="994834" y="2299033"/>
                  <a:pt x="1167474" y="2309044"/>
                  <a:pt x="1340378" y="2309834"/>
                </a:cubicBezTo>
                <a:cubicBezTo>
                  <a:pt x="1430210" y="2311327"/>
                  <a:pt x="1518199" y="2302018"/>
                  <a:pt x="1604344" y="2281909"/>
                </a:cubicBezTo>
                <a:cubicBezTo>
                  <a:pt x="1690488" y="2261800"/>
                  <a:pt x="1766886" y="2221933"/>
                  <a:pt x="1833536" y="2162308"/>
                </a:cubicBezTo>
                <a:cubicBezTo>
                  <a:pt x="1885872" y="2113483"/>
                  <a:pt x="1930833" y="2057284"/>
                  <a:pt x="1968417" y="1993707"/>
                </a:cubicBezTo>
                <a:cubicBezTo>
                  <a:pt x="2006000" y="1930130"/>
                  <a:pt x="2025671" y="1861285"/>
                  <a:pt x="2027427" y="1787171"/>
                </a:cubicBezTo>
                <a:cubicBezTo>
                  <a:pt x="2022379" y="1692463"/>
                  <a:pt x="1987046" y="1597599"/>
                  <a:pt x="1921427" y="1502579"/>
                </a:cubicBezTo>
                <a:cubicBezTo>
                  <a:pt x="1855808" y="1407558"/>
                  <a:pt x="1790189" y="1298957"/>
                  <a:pt x="1724569" y="1176773"/>
                </a:cubicBezTo>
                <a:cubicBezTo>
                  <a:pt x="1658950" y="1054589"/>
                  <a:pt x="1623617" y="905398"/>
                  <a:pt x="1618569" y="729200"/>
                </a:cubicBezTo>
                <a:cubicBezTo>
                  <a:pt x="1620861" y="567598"/>
                  <a:pt x="1661707" y="432769"/>
                  <a:pt x="1741106" y="324713"/>
                </a:cubicBezTo>
                <a:cubicBezTo>
                  <a:pt x="1820505" y="216658"/>
                  <a:pt x="1924710" y="135531"/>
                  <a:pt x="2053719" y="81335"/>
                </a:cubicBezTo>
                <a:cubicBezTo>
                  <a:pt x="2182728" y="27137"/>
                  <a:pt x="2322794" y="26"/>
                  <a:pt x="24739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15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48371C-E11E-4E57-8191-C62E6D426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8726" y="114069"/>
            <a:ext cx="7013274" cy="6629862"/>
          </a:xfrm>
          <a:custGeom>
            <a:avLst/>
            <a:gdLst>
              <a:gd name="connsiteX0" fmla="*/ 4539361 w 7013274"/>
              <a:gd name="connsiteY0" fmla="*/ 0 h 6629862"/>
              <a:gd name="connsiteX1" fmla="*/ 4959555 w 7013274"/>
              <a:gd name="connsiteY1" fmla="*/ 81335 h 6629862"/>
              <a:gd name="connsiteX2" fmla="*/ 5272168 w 7013274"/>
              <a:gd name="connsiteY2" fmla="*/ 324713 h 6629862"/>
              <a:gd name="connsiteX3" fmla="*/ 5394705 w 7013274"/>
              <a:gd name="connsiteY3" fmla="*/ 729200 h 6629862"/>
              <a:gd name="connsiteX4" fmla="*/ 5288705 w 7013274"/>
              <a:gd name="connsiteY4" fmla="*/ 1176773 h 6629862"/>
              <a:gd name="connsiteX5" fmla="*/ 5091847 w 7013274"/>
              <a:gd name="connsiteY5" fmla="*/ 1502579 h 6629862"/>
              <a:gd name="connsiteX6" fmla="*/ 4985847 w 7013274"/>
              <a:gd name="connsiteY6" fmla="*/ 1787171 h 6629862"/>
              <a:gd name="connsiteX7" fmla="*/ 5044857 w 7013274"/>
              <a:gd name="connsiteY7" fmla="*/ 1993707 h 6629862"/>
              <a:gd name="connsiteX8" fmla="*/ 5179738 w 7013274"/>
              <a:gd name="connsiteY8" fmla="*/ 2162308 h 6629862"/>
              <a:gd name="connsiteX9" fmla="*/ 5408930 w 7013274"/>
              <a:gd name="connsiteY9" fmla="*/ 2281909 h 6629862"/>
              <a:gd name="connsiteX10" fmla="*/ 5672896 w 7013274"/>
              <a:gd name="connsiteY10" fmla="*/ 2309834 h 6629862"/>
              <a:gd name="connsiteX11" fmla="*/ 6190818 w 7013274"/>
              <a:gd name="connsiteY11" fmla="*/ 2279802 h 6629862"/>
              <a:gd name="connsiteX12" fmla="*/ 6705577 w 7013274"/>
              <a:gd name="connsiteY12" fmla="*/ 2208673 h 6629862"/>
              <a:gd name="connsiteX13" fmla="*/ 6800337 w 7013274"/>
              <a:gd name="connsiteY13" fmla="*/ 2194623 h 6629862"/>
              <a:gd name="connsiteX14" fmla="*/ 6935374 w 7013274"/>
              <a:gd name="connsiteY14" fmla="*/ 2174953 h 6629862"/>
              <a:gd name="connsiteX15" fmla="*/ 7013274 w 7013274"/>
              <a:gd name="connsiteY15" fmla="*/ 2158093 h 6629862"/>
              <a:gd name="connsiteX16" fmla="*/ 7013274 w 7013274"/>
              <a:gd name="connsiteY16" fmla="*/ 6477967 h 6629862"/>
              <a:gd name="connsiteX17" fmla="*/ 7005898 w 7013274"/>
              <a:gd name="connsiteY17" fmla="*/ 6482182 h 6629862"/>
              <a:gd name="connsiteX18" fmla="*/ 6992199 w 7013274"/>
              <a:gd name="connsiteY18" fmla="*/ 6486397 h 6629862"/>
              <a:gd name="connsiteX19" fmla="*/ 6937404 w 7013274"/>
              <a:gd name="connsiteY19" fmla="*/ 6494827 h 6629862"/>
              <a:gd name="connsiteX20" fmla="*/ 6821491 w 7013274"/>
              <a:gd name="connsiteY20" fmla="*/ 6511687 h 6629862"/>
              <a:gd name="connsiteX21" fmla="*/ 6705577 w 7013274"/>
              <a:gd name="connsiteY21" fmla="*/ 6528547 h 6629862"/>
              <a:gd name="connsiteX22" fmla="*/ 6190818 w 7013274"/>
              <a:gd name="connsiteY22" fmla="*/ 6599675 h 6629862"/>
              <a:gd name="connsiteX23" fmla="*/ 5672896 w 7013274"/>
              <a:gd name="connsiteY23" fmla="*/ 6629708 h 6629862"/>
              <a:gd name="connsiteX24" fmla="*/ 5408930 w 7013274"/>
              <a:gd name="connsiteY24" fmla="*/ 6601783 h 6629862"/>
              <a:gd name="connsiteX25" fmla="*/ 5179738 w 7013274"/>
              <a:gd name="connsiteY25" fmla="*/ 6482182 h 6629862"/>
              <a:gd name="connsiteX26" fmla="*/ 5044857 w 7013274"/>
              <a:gd name="connsiteY26" fmla="*/ 6313131 h 6629862"/>
              <a:gd name="connsiteX27" fmla="*/ 4985847 w 7013274"/>
              <a:gd name="connsiteY27" fmla="*/ 6106021 h 6629862"/>
              <a:gd name="connsiteX28" fmla="*/ 5091847 w 7013274"/>
              <a:gd name="connsiteY28" fmla="*/ 5820634 h 6629862"/>
              <a:gd name="connsiteX29" fmla="*/ 5288705 w 7013274"/>
              <a:gd name="connsiteY29" fmla="*/ 5493918 h 6629862"/>
              <a:gd name="connsiteX30" fmla="*/ 5394705 w 7013274"/>
              <a:gd name="connsiteY30" fmla="*/ 5045095 h 6629862"/>
              <a:gd name="connsiteX31" fmla="*/ 5272324 w 7013274"/>
              <a:gd name="connsiteY31" fmla="*/ 4640677 h 6629862"/>
              <a:gd name="connsiteX32" fmla="*/ 4960803 w 7013274"/>
              <a:gd name="connsiteY32" fmla="*/ 4397388 h 6629862"/>
              <a:gd name="connsiteX33" fmla="*/ 4543573 w 7013274"/>
              <a:gd name="connsiteY33" fmla="*/ 4316099 h 6629862"/>
              <a:gd name="connsiteX34" fmla="*/ 3982643 w 7013274"/>
              <a:gd name="connsiteY34" fmla="*/ 4497776 h 6629862"/>
              <a:gd name="connsiteX35" fmla="*/ 3747157 w 7013274"/>
              <a:gd name="connsiteY35" fmla="*/ 5023961 h 6629862"/>
              <a:gd name="connsiteX36" fmla="*/ 3868456 w 7013274"/>
              <a:gd name="connsiteY36" fmla="*/ 5439127 h 6629862"/>
              <a:gd name="connsiteX37" fmla="*/ 4093726 w 7013274"/>
              <a:gd name="connsiteY37" fmla="*/ 5758484 h 6629862"/>
              <a:gd name="connsiteX38" fmla="*/ 4215025 w 7013274"/>
              <a:gd name="connsiteY38" fmla="*/ 6139835 h 6629862"/>
              <a:gd name="connsiteX39" fmla="*/ 4021660 w 7013274"/>
              <a:gd name="connsiteY39" fmla="*/ 6502087 h 6629862"/>
              <a:gd name="connsiteX40" fmla="*/ 3603846 w 7013274"/>
              <a:gd name="connsiteY40" fmla="*/ 6604418 h 6629862"/>
              <a:gd name="connsiteX41" fmla="*/ 2946829 w 7013274"/>
              <a:gd name="connsiteY41" fmla="*/ 6556998 h 6629862"/>
              <a:gd name="connsiteX42" fmla="*/ 2292973 w 7013274"/>
              <a:gd name="connsiteY42" fmla="*/ 6477967 h 6629862"/>
              <a:gd name="connsiteX43" fmla="*/ 2153878 w 7013274"/>
              <a:gd name="connsiteY43" fmla="*/ 6473752 h 6629862"/>
              <a:gd name="connsiteX44" fmla="*/ 2153878 w 7013274"/>
              <a:gd name="connsiteY44" fmla="*/ 6452618 h 6629862"/>
              <a:gd name="connsiteX45" fmla="*/ 2217630 w 7013274"/>
              <a:gd name="connsiteY45" fmla="*/ 5968122 h 6629862"/>
              <a:gd name="connsiteX46" fmla="*/ 2284543 w 7013274"/>
              <a:gd name="connsiteY46" fmla="*/ 5480455 h 6629862"/>
              <a:gd name="connsiteX47" fmla="*/ 2179167 w 7013274"/>
              <a:gd name="connsiteY47" fmla="*/ 5101105 h 6629862"/>
              <a:gd name="connsiteX48" fmla="*/ 1820891 w 7013274"/>
              <a:gd name="connsiteY48" fmla="*/ 4956343 h 6629862"/>
              <a:gd name="connsiteX49" fmla="*/ 1440603 w 7013274"/>
              <a:gd name="connsiteY49" fmla="*/ 5077978 h 6629862"/>
              <a:gd name="connsiteX50" fmla="*/ 1122133 w 7013274"/>
              <a:gd name="connsiteY50" fmla="*/ 5303871 h 6629862"/>
              <a:gd name="connsiteX51" fmla="*/ 708125 w 7013274"/>
              <a:gd name="connsiteY51" fmla="*/ 5425506 h 6629862"/>
              <a:gd name="connsiteX52" fmla="*/ 181772 w 7013274"/>
              <a:gd name="connsiteY52" fmla="*/ 5189478 h 6629862"/>
              <a:gd name="connsiteX53" fmla="*/ 0 w 7013274"/>
              <a:gd name="connsiteY53" fmla="*/ 4627796 h 6629862"/>
              <a:gd name="connsiteX54" fmla="*/ 81335 w 7013274"/>
              <a:gd name="connsiteY54" fmla="*/ 4210565 h 6629862"/>
              <a:gd name="connsiteX55" fmla="*/ 324713 w 7013274"/>
              <a:gd name="connsiteY55" fmla="*/ 3899043 h 6629862"/>
              <a:gd name="connsiteX56" fmla="*/ 729199 w 7013274"/>
              <a:gd name="connsiteY56" fmla="*/ 3776663 h 6629862"/>
              <a:gd name="connsiteX57" fmla="*/ 1176773 w 7013274"/>
              <a:gd name="connsiteY57" fmla="*/ 3882663 h 6629862"/>
              <a:gd name="connsiteX58" fmla="*/ 1502579 w 7013274"/>
              <a:gd name="connsiteY58" fmla="*/ 4079520 h 6629862"/>
              <a:gd name="connsiteX59" fmla="*/ 1787170 w 7013274"/>
              <a:gd name="connsiteY59" fmla="*/ 4185520 h 6629862"/>
              <a:gd name="connsiteX60" fmla="*/ 1993706 w 7013274"/>
              <a:gd name="connsiteY60" fmla="*/ 4126510 h 6629862"/>
              <a:gd name="connsiteX61" fmla="*/ 2162307 w 7013274"/>
              <a:gd name="connsiteY61" fmla="*/ 3991629 h 6629862"/>
              <a:gd name="connsiteX62" fmla="*/ 2281910 w 7013274"/>
              <a:gd name="connsiteY62" fmla="*/ 3762437 h 6629862"/>
              <a:gd name="connsiteX63" fmla="*/ 2309834 w 7013274"/>
              <a:gd name="connsiteY63" fmla="*/ 3498471 h 6629862"/>
              <a:gd name="connsiteX64" fmla="*/ 2279802 w 7013274"/>
              <a:gd name="connsiteY64" fmla="*/ 2980550 h 6629862"/>
              <a:gd name="connsiteX65" fmla="*/ 2208674 w 7013274"/>
              <a:gd name="connsiteY65" fmla="*/ 2465790 h 6629862"/>
              <a:gd name="connsiteX66" fmla="*/ 2194622 w 7013274"/>
              <a:gd name="connsiteY66" fmla="*/ 2371030 h 6629862"/>
              <a:gd name="connsiteX67" fmla="*/ 2174952 w 7013274"/>
              <a:gd name="connsiteY67" fmla="*/ 2235993 h 6629862"/>
              <a:gd name="connsiteX68" fmla="*/ 2158093 w 7013274"/>
              <a:gd name="connsiteY68" fmla="*/ 2158093 h 6629862"/>
              <a:gd name="connsiteX69" fmla="*/ 2158093 w 7013274"/>
              <a:gd name="connsiteY69" fmla="*/ 2149663 h 6629862"/>
              <a:gd name="connsiteX70" fmla="*/ 2879388 w 7013274"/>
              <a:gd name="connsiteY70" fmla="*/ 2226587 h 6629862"/>
              <a:gd name="connsiteX71" fmla="*/ 3603846 w 7013274"/>
              <a:gd name="connsiteY71" fmla="*/ 2284544 h 6629862"/>
              <a:gd name="connsiteX72" fmla="*/ 4021660 w 7013274"/>
              <a:gd name="connsiteY72" fmla="*/ 2182329 h 6629862"/>
              <a:gd name="connsiteX73" fmla="*/ 4215025 w 7013274"/>
              <a:gd name="connsiteY73" fmla="*/ 1820891 h 6629862"/>
              <a:gd name="connsiteX74" fmla="*/ 4093726 w 7013274"/>
              <a:gd name="connsiteY74" fmla="*/ 1440602 h 6629862"/>
              <a:gd name="connsiteX75" fmla="*/ 3868456 w 7013274"/>
              <a:gd name="connsiteY75" fmla="*/ 1122133 h 6629862"/>
              <a:gd name="connsiteX76" fmla="*/ 3747157 w 7013274"/>
              <a:gd name="connsiteY76" fmla="*/ 708124 h 6629862"/>
              <a:gd name="connsiteX77" fmla="*/ 3982117 w 7013274"/>
              <a:gd name="connsiteY77" fmla="*/ 181773 h 6629862"/>
              <a:gd name="connsiteX78" fmla="*/ 4539361 w 7013274"/>
              <a:gd name="connsiteY78" fmla="*/ 0 h 66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013274" h="6629862">
                <a:moveTo>
                  <a:pt x="4539361" y="0"/>
                </a:moveTo>
                <a:cubicBezTo>
                  <a:pt x="4690481" y="26"/>
                  <a:pt x="4830546" y="27137"/>
                  <a:pt x="4959555" y="81335"/>
                </a:cubicBezTo>
                <a:cubicBezTo>
                  <a:pt x="5088564" y="135531"/>
                  <a:pt x="5192769" y="216658"/>
                  <a:pt x="5272168" y="324713"/>
                </a:cubicBezTo>
                <a:cubicBezTo>
                  <a:pt x="5351567" y="432769"/>
                  <a:pt x="5392413" y="567598"/>
                  <a:pt x="5394705" y="729200"/>
                </a:cubicBezTo>
                <a:cubicBezTo>
                  <a:pt x="5389657" y="905398"/>
                  <a:pt x="5354324" y="1054589"/>
                  <a:pt x="5288705" y="1176773"/>
                </a:cubicBezTo>
                <a:cubicBezTo>
                  <a:pt x="5223085" y="1298957"/>
                  <a:pt x="5157466" y="1407558"/>
                  <a:pt x="5091847" y="1502579"/>
                </a:cubicBezTo>
                <a:cubicBezTo>
                  <a:pt x="5026228" y="1597599"/>
                  <a:pt x="4990895" y="1692463"/>
                  <a:pt x="4985847" y="1787171"/>
                </a:cubicBezTo>
                <a:cubicBezTo>
                  <a:pt x="4987603" y="1861285"/>
                  <a:pt x="5007274" y="1930130"/>
                  <a:pt x="5044857" y="1993707"/>
                </a:cubicBezTo>
                <a:cubicBezTo>
                  <a:pt x="5082441" y="2057284"/>
                  <a:pt x="5127402" y="2113483"/>
                  <a:pt x="5179738" y="2162308"/>
                </a:cubicBezTo>
                <a:cubicBezTo>
                  <a:pt x="5246388" y="2221933"/>
                  <a:pt x="5322786" y="2261800"/>
                  <a:pt x="5408930" y="2281909"/>
                </a:cubicBezTo>
                <a:cubicBezTo>
                  <a:pt x="5495075" y="2302018"/>
                  <a:pt x="5583064" y="2311327"/>
                  <a:pt x="5672896" y="2309834"/>
                </a:cubicBezTo>
                <a:cubicBezTo>
                  <a:pt x="5845800" y="2309044"/>
                  <a:pt x="6018440" y="2299033"/>
                  <a:pt x="6190818" y="2279802"/>
                </a:cubicBezTo>
                <a:cubicBezTo>
                  <a:pt x="6363194" y="2260571"/>
                  <a:pt x="6534781" y="2236861"/>
                  <a:pt x="6705577" y="2208673"/>
                </a:cubicBezTo>
                <a:cubicBezTo>
                  <a:pt x="6722333" y="2205629"/>
                  <a:pt x="6753920" y="2200946"/>
                  <a:pt x="6800337" y="2194623"/>
                </a:cubicBezTo>
                <a:cubicBezTo>
                  <a:pt x="6846755" y="2188301"/>
                  <a:pt x="6891767" y="2181744"/>
                  <a:pt x="6935374" y="2174953"/>
                </a:cubicBezTo>
                <a:cubicBezTo>
                  <a:pt x="6978982" y="2168162"/>
                  <a:pt x="7004948" y="2162542"/>
                  <a:pt x="7013274" y="2158093"/>
                </a:cubicBezTo>
                <a:lnTo>
                  <a:pt x="7013274" y="6477967"/>
                </a:lnTo>
                <a:cubicBezTo>
                  <a:pt x="7012923" y="6479898"/>
                  <a:pt x="7010464" y="6481304"/>
                  <a:pt x="7005898" y="6482182"/>
                </a:cubicBezTo>
                <a:cubicBezTo>
                  <a:pt x="7001332" y="6483060"/>
                  <a:pt x="6996765" y="6484465"/>
                  <a:pt x="6992199" y="6486397"/>
                </a:cubicBezTo>
                <a:lnTo>
                  <a:pt x="6937404" y="6494827"/>
                </a:lnTo>
                <a:cubicBezTo>
                  <a:pt x="6899293" y="6500974"/>
                  <a:pt x="6860655" y="6506594"/>
                  <a:pt x="6821491" y="6511687"/>
                </a:cubicBezTo>
                <a:cubicBezTo>
                  <a:pt x="6782326" y="6516780"/>
                  <a:pt x="6743688" y="6522400"/>
                  <a:pt x="6705577" y="6528547"/>
                </a:cubicBezTo>
                <a:cubicBezTo>
                  <a:pt x="6534781" y="6556735"/>
                  <a:pt x="6363194" y="6580445"/>
                  <a:pt x="6190818" y="6599675"/>
                </a:cubicBezTo>
                <a:cubicBezTo>
                  <a:pt x="6018440" y="6618907"/>
                  <a:pt x="5845800" y="6628917"/>
                  <a:pt x="5672896" y="6629708"/>
                </a:cubicBezTo>
                <a:cubicBezTo>
                  <a:pt x="5583064" y="6631200"/>
                  <a:pt x="5495075" y="6621892"/>
                  <a:pt x="5408930" y="6601783"/>
                </a:cubicBezTo>
                <a:cubicBezTo>
                  <a:pt x="5322786" y="6581674"/>
                  <a:pt x="5246388" y="6541807"/>
                  <a:pt x="5179738" y="6482182"/>
                </a:cubicBezTo>
                <a:cubicBezTo>
                  <a:pt x="5127402" y="6433233"/>
                  <a:pt x="5082441" y="6376882"/>
                  <a:pt x="5044857" y="6313131"/>
                </a:cubicBezTo>
                <a:cubicBezTo>
                  <a:pt x="5007274" y="6249379"/>
                  <a:pt x="4987603" y="6180342"/>
                  <a:pt x="4985847" y="6106021"/>
                </a:cubicBezTo>
                <a:cubicBezTo>
                  <a:pt x="4990895" y="6011048"/>
                  <a:pt x="5026228" y="5915920"/>
                  <a:pt x="5091847" y="5820634"/>
                </a:cubicBezTo>
                <a:cubicBezTo>
                  <a:pt x="5157466" y="5725348"/>
                  <a:pt x="5223085" y="5616443"/>
                  <a:pt x="5288705" y="5493918"/>
                </a:cubicBezTo>
                <a:cubicBezTo>
                  <a:pt x="5354324" y="5371393"/>
                  <a:pt x="5389657" y="5221786"/>
                  <a:pt x="5394705" y="5045095"/>
                </a:cubicBezTo>
                <a:cubicBezTo>
                  <a:pt x="5392387" y="4883507"/>
                  <a:pt x="5351593" y="4748701"/>
                  <a:pt x="5272324" y="4640677"/>
                </a:cubicBezTo>
                <a:cubicBezTo>
                  <a:pt x="5193055" y="4532654"/>
                  <a:pt x="5089214" y="4451557"/>
                  <a:pt x="4960803" y="4397388"/>
                </a:cubicBezTo>
                <a:cubicBezTo>
                  <a:pt x="4832392" y="4343220"/>
                  <a:pt x="4693316" y="4316123"/>
                  <a:pt x="4543573" y="4316099"/>
                </a:cubicBezTo>
                <a:cubicBezTo>
                  <a:pt x="4320547" y="4316884"/>
                  <a:pt x="4133570" y="4377443"/>
                  <a:pt x="3982643" y="4497776"/>
                </a:cubicBezTo>
                <a:cubicBezTo>
                  <a:pt x="3831716" y="4618108"/>
                  <a:pt x="3753220" y="4793503"/>
                  <a:pt x="3747157" y="5023961"/>
                </a:cubicBezTo>
                <a:cubicBezTo>
                  <a:pt x="3752933" y="5191467"/>
                  <a:pt x="3793365" y="5329856"/>
                  <a:pt x="3868456" y="5439127"/>
                </a:cubicBezTo>
                <a:cubicBezTo>
                  <a:pt x="3943545" y="5548397"/>
                  <a:pt x="4018636" y="5654849"/>
                  <a:pt x="4093726" y="5758484"/>
                </a:cubicBezTo>
                <a:cubicBezTo>
                  <a:pt x="4168816" y="5862119"/>
                  <a:pt x="4209248" y="5989236"/>
                  <a:pt x="4215025" y="6139835"/>
                </a:cubicBezTo>
                <a:cubicBezTo>
                  <a:pt x="4208262" y="6310813"/>
                  <a:pt x="4143808" y="6431564"/>
                  <a:pt x="4021660" y="6502087"/>
                </a:cubicBezTo>
                <a:cubicBezTo>
                  <a:pt x="3899512" y="6572610"/>
                  <a:pt x="3760241" y="6606720"/>
                  <a:pt x="3603846" y="6604418"/>
                </a:cubicBezTo>
                <a:cubicBezTo>
                  <a:pt x="3384577" y="6601783"/>
                  <a:pt x="3165571" y="6585977"/>
                  <a:pt x="2946829" y="6556998"/>
                </a:cubicBezTo>
                <a:cubicBezTo>
                  <a:pt x="2728087" y="6528020"/>
                  <a:pt x="2510135" y="6501676"/>
                  <a:pt x="2292973" y="6477967"/>
                </a:cubicBezTo>
                <a:cubicBezTo>
                  <a:pt x="2246609" y="6474455"/>
                  <a:pt x="2200243" y="6473049"/>
                  <a:pt x="2153878" y="6473752"/>
                </a:cubicBezTo>
                <a:lnTo>
                  <a:pt x="2153878" y="6452618"/>
                </a:lnTo>
                <a:cubicBezTo>
                  <a:pt x="2157479" y="6290326"/>
                  <a:pt x="2178729" y="6128827"/>
                  <a:pt x="2217630" y="5968122"/>
                </a:cubicBezTo>
                <a:cubicBezTo>
                  <a:pt x="2256531" y="5807415"/>
                  <a:pt x="2278836" y="5644860"/>
                  <a:pt x="2284543" y="5480455"/>
                </a:cubicBezTo>
                <a:cubicBezTo>
                  <a:pt x="2286299" y="5321774"/>
                  <a:pt x="2251174" y="5195325"/>
                  <a:pt x="2179167" y="5101105"/>
                </a:cubicBezTo>
                <a:cubicBezTo>
                  <a:pt x="2107162" y="5006886"/>
                  <a:pt x="1987736" y="4958631"/>
                  <a:pt x="1820891" y="4956343"/>
                </a:cubicBezTo>
                <a:cubicBezTo>
                  <a:pt x="1670711" y="4962135"/>
                  <a:pt x="1543947" y="5002680"/>
                  <a:pt x="1440603" y="5077978"/>
                </a:cubicBezTo>
                <a:cubicBezTo>
                  <a:pt x="1337255" y="5153275"/>
                  <a:pt x="1231099" y="5228574"/>
                  <a:pt x="1122133" y="5303871"/>
                </a:cubicBezTo>
                <a:cubicBezTo>
                  <a:pt x="1013167" y="5379169"/>
                  <a:pt x="875164" y="5419714"/>
                  <a:pt x="708125" y="5425506"/>
                </a:cubicBezTo>
                <a:cubicBezTo>
                  <a:pt x="477615" y="5419407"/>
                  <a:pt x="302164" y="5340731"/>
                  <a:pt x="181772" y="5189478"/>
                </a:cubicBezTo>
                <a:cubicBezTo>
                  <a:pt x="61381" y="5038227"/>
                  <a:pt x="790" y="4851000"/>
                  <a:pt x="0" y="4627796"/>
                </a:cubicBezTo>
                <a:cubicBezTo>
                  <a:pt x="25" y="4478053"/>
                  <a:pt x="27138" y="4338976"/>
                  <a:pt x="81335" y="4210565"/>
                </a:cubicBezTo>
                <a:cubicBezTo>
                  <a:pt x="135531" y="4082153"/>
                  <a:pt x="216658" y="3978313"/>
                  <a:pt x="324713" y="3899043"/>
                </a:cubicBezTo>
                <a:cubicBezTo>
                  <a:pt x="432768" y="3819774"/>
                  <a:pt x="567597" y="3778980"/>
                  <a:pt x="729199" y="3776663"/>
                </a:cubicBezTo>
                <a:cubicBezTo>
                  <a:pt x="905397" y="3781710"/>
                  <a:pt x="1054588" y="3817044"/>
                  <a:pt x="1176773" y="3882663"/>
                </a:cubicBezTo>
                <a:cubicBezTo>
                  <a:pt x="1298956" y="3948282"/>
                  <a:pt x="1407557" y="4013901"/>
                  <a:pt x="1502579" y="4079520"/>
                </a:cubicBezTo>
                <a:cubicBezTo>
                  <a:pt x="1597599" y="4145139"/>
                  <a:pt x="1692463" y="4180473"/>
                  <a:pt x="1787170" y="4185520"/>
                </a:cubicBezTo>
                <a:cubicBezTo>
                  <a:pt x="1861284" y="4183764"/>
                  <a:pt x="1930130" y="4164094"/>
                  <a:pt x="1993706" y="4126510"/>
                </a:cubicBezTo>
                <a:cubicBezTo>
                  <a:pt x="2057283" y="4088926"/>
                  <a:pt x="2113484" y="4043965"/>
                  <a:pt x="2162307" y="3991629"/>
                </a:cubicBezTo>
                <a:cubicBezTo>
                  <a:pt x="2221933" y="3924979"/>
                  <a:pt x="2261799" y="3848581"/>
                  <a:pt x="2281910" y="3762437"/>
                </a:cubicBezTo>
                <a:cubicBezTo>
                  <a:pt x="2302019" y="3676292"/>
                  <a:pt x="2311327" y="3588303"/>
                  <a:pt x="2309834" y="3498471"/>
                </a:cubicBezTo>
                <a:cubicBezTo>
                  <a:pt x="2309043" y="3325567"/>
                  <a:pt x="2299033" y="3152927"/>
                  <a:pt x="2279802" y="2980550"/>
                </a:cubicBezTo>
                <a:cubicBezTo>
                  <a:pt x="2260570" y="2808173"/>
                  <a:pt x="2236860" y="2636586"/>
                  <a:pt x="2208674" y="2465790"/>
                </a:cubicBezTo>
                <a:cubicBezTo>
                  <a:pt x="2205629" y="2449034"/>
                  <a:pt x="2200945" y="2417447"/>
                  <a:pt x="2194622" y="2371030"/>
                </a:cubicBezTo>
                <a:cubicBezTo>
                  <a:pt x="2188301" y="2324613"/>
                  <a:pt x="2181743" y="2279600"/>
                  <a:pt x="2174952" y="2235993"/>
                </a:cubicBezTo>
                <a:cubicBezTo>
                  <a:pt x="2168162" y="2192386"/>
                  <a:pt x="2162541" y="2166419"/>
                  <a:pt x="2158093" y="2158093"/>
                </a:cubicBezTo>
                <a:lnTo>
                  <a:pt x="2158093" y="2149663"/>
                </a:lnTo>
                <a:cubicBezTo>
                  <a:pt x="2398261" y="2166347"/>
                  <a:pt x="2638694" y="2191989"/>
                  <a:pt x="2879388" y="2226587"/>
                </a:cubicBezTo>
                <a:cubicBezTo>
                  <a:pt x="3120084" y="2261185"/>
                  <a:pt x="3361569" y="2280504"/>
                  <a:pt x="3603846" y="2284544"/>
                </a:cubicBezTo>
                <a:cubicBezTo>
                  <a:pt x="3760241" y="2286827"/>
                  <a:pt x="3899512" y="2252755"/>
                  <a:pt x="4021660" y="2182329"/>
                </a:cubicBezTo>
                <a:cubicBezTo>
                  <a:pt x="4143808" y="2111903"/>
                  <a:pt x="4208262" y="1991424"/>
                  <a:pt x="4215025" y="1820891"/>
                </a:cubicBezTo>
                <a:cubicBezTo>
                  <a:pt x="4209248" y="1670711"/>
                  <a:pt x="4168816" y="1543948"/>
                  <a:pt x="4093726" y="1440602"/>
                </a:cubicBezTo>
                <a:cubicBezTo>
                  <a:pt x="4018636" y="1337256"/>
                  <a:pt x="3943545" y="1231100"/>
                  <a:pt x="3868456" y="1122133"/>
                </a:cubicBezTo>
                <a:cubicBezTo>
                  <a:pt x="3793365" y="1013167"/>
                  <a:pt x="3752933" y="875164"/>
                  <a:pt x="3747157" y="708124"/>
                </a:cubicBezTo>
                <a:cubicBezTo>
                  <a:pt x="3753308" y="477615"/>
                  <a:pt x="3831628" y="302165"/>
                  <a:pt x="3982117" y="181773"/>
                </a:cubicBezTo>
                <a:cubicBezTo>
                  <a:pt x="4132606" y="61382"/>
                  <a:pt x="4318354" y="791"/>
                  <a:pt x="453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49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9C8696-E19B-4287-921F-7D01650105C7}"/>
              </a:ext>
            </a:extLst>
          </p:cNvPr>
          <p:cNvGrpSpPr/>
          <p:nvPr userDrawn="1"/>
        </p:nvGrpSpPr>
        <p:grpSpPr>
          <a:xfrm>
            <a:off x="0" y="1046213"/>
            <a:ext cx="12190287" cy="336128"/>
            <a:chOff x="0" y="1046213"/>
            <a:chExt cx="12190287" cy="3361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4CD2E-D22C-43F3-BC94-049D3890D53F}"/>
                </a:ext>
              </a:extLst>
            </p:cNvPr>
            <p:cNvSpPr/>
            <p:nvPr/>
          </p:nvSpPr>
          <p:spPr>
            <a:xfrm>
              <a:off x="1652337" y="1046214"/>
              <a:ext cx="10537950" cy="336127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7AD419-2096-4FE0-87CB-F0B899D3520D}"/>
                </a:ext>
              </a:extLst>
            </p:cNvPr>
            <p:cNvSpPr/>
            <p:nvPr userDrawn="1"/>
          </p:nvSpPr>
          <p:spPr>
            <a:xfrm>
              <a:off x="0" y="1046213"/>
              <a:ext cx="2005263" cy="336127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C2EF99-73F5-47D0-ACB3-E8E038D3809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272114" y="655093"/>
            <a:ext cx="2917749" cy="5577392"/>
          </a:xfrm>
          <a:custGeom>
            <a:avLst/>
            <a:gdLst>
              <a:gd name="connsiteX0" fmla="*/ 1146499 w 2326106"/>
              <a:gd name="connsiteY0" fmla="*/ 87 h 4154924"/>
              <a:gd name="connsiteX1" fmla="*/ 2098101 w 2326106"/>
              <a:gd name="connsiteY1" fmla="*/ 343445 h 4154924"/>
              <a:gd name="connsiteX2" fmla="*/ 1926904 w 2326106"/>
              <a:gd name="connsiteY2" fmla="*/ 1485690 h 4154924"/>
              <a:gd name="connsiteX3" fmla="*/ 1877665 w 2326106"/>
              <a:gd name="connsiteY3" fmla="*/ 1513491 h 4154924"/>
              <a:gd name="connsiteX4" fmla="*/ 1938230 w 2326106"/>
              <a:gd name="connsiteY4" fmla="*/ 1513491 h 4154924"/>
              <a:gd name="connsiteX5" fmla="*/ 2325886 w 2326106"/>
              <a:gd name="connsiteY5" fmla="*/ 1939914 h 4154924"/>
              <a:gd name="connsiteX6" fmla="*/ 2325886 w 2326106"/>
              <a:gd name="connsiteY6" fmla="*/ 3728501 h 4154924"/>
              <a:gd name="connsiteX7" fmla="*/ 1938230 w 2326106"/>
              <a:gd name="connsiteY7" fmla="*/ 4154924 h 4154924"/>
              <a:gd name="connsiteX8" fmla="*/ 387656 w 2326106"/>
              <a:gd name="connsiteY8" fmla="*/ 4154924 h 4154924"/>
              <a:gd name="connsiteX9" fmla="*/ 0 w 2326106"/>
              <a:gd name="connsiteY9" fmla="*/ 3728501 h 4154924"/>
              <a:gd name="connsiteX10" fmla="*/ 0 w 2326106"/>
              <a:gd name="connsiteY10" fmla="*/ 1939914 h 4154924"/>
              <a:gd name="connsiteX11" fmla="*/ 387656 w 2326106"/>
              <a:gd name="connsiteY11" fmla="*/ 1513491 h 4154924"/>
              <a:gd name="connsiteX12" fmla="*/ 692018 w 2326106"/>
              <a:gd name="connsiteY12" fmla="*/ 1513491 h 4154924"/>
              <a:gd name="connsiteX13" fmla="*/ 865454 w 2326106"/>
              <a:gd name="connsiteY13" fmla="*/ 1267973 h 4154924"/>
              <a:gd name="connsiteX14" fmla="*/ 1472222 w 2326106"/>
              <a:gd name="connsiteY14" fmla="*/ 1265273 h 4154924"/>
              <a:gd name="connsiteX15" fmla="*/ 1744816 w 2326106"/>
              <a:gd name="connsiteY15" fmla="*/ 533620 h 4154924"/>
              <a:gd name="connsiteX16" fmla="*/ 1068202 w 2326106"/>
              <a:gd name="connsiteY16" fmla="*/ 396790 h 4154924"/>
              <a:gd name="connsiteX17" fmla="*/ 357835 w 2326106"/>
              <a:gd name="connsiteY17" fmla="*/ 846843 h 4154924"/>
              <a:gd name="connsiteX18" fmla="*/ 0 w 2326106"/>
              <a:gd name="connsiteY18" fmla="*/ 846843 h 4154924"/>
              <a:gd name="connsiteX19" fmla="*/ 986737 w 2326106"/>
              <a:gd name="connsiteY19" fmla="*/ 9797 h 4154924"/>
              <a:gd name="connsiteX20" fmla="*/ 1146499 w 2326106"/>
              <a:gd name="connsiteY20" fmla="*/ 87 h 415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26106" h="4154924">
                <a:moveTo>
                  <a:pt x="1146499" y="87"/>
                </a:moveTo>
                <a:cubicBezTo>
                  <a:pt x="1517828" y="-3781"/>
                  <a:pt x="1873514" y="122225"/>
                  <a:pt x="2098101" y="343445"/>
                </a:cubicBezTo>
                <a:cubicBezTo>
                  <a:pt x="2466442" y="706263"/>
                  <a:pt x="2373607" y="1203363"/>
                  <a:pt x="1926904" y="1485690"/>
                </a:cubicBezTo>
                <a:lnTo>
                  <a:pt x="1877665" y="1513491"/>
                </a:lnTo>
                <a:lnTo>
                  <a:pt x="1938230" y="1513491"/>
                </a:lnTo>
                <a:cubicBezTo>
                  <a:pt x="2152327" y="1513491"/>
                  <a:pt x="2325886" y="1704407"/>
                  <a:pt x="2325886" y="1939914"/>
                </a:cubicBezTo>
                <a:lnTo>
                  <a:pt x="2325886" y="3728501"/>
                </a:lnTo>
                <a:cubicBezTo>
                  <a:pt x="2325886" y="3964009"/>
                  <a:pt x="2152327" y="4154924"/>
                  <a:pt x="1938230" y="4154924"/>
                </a:cubicBezTo>
                <a:lnTo>
                  <a:pt x="387656" y="4154924"/>
                </a:lnTo>
                <a:cubicBezTo>
                  <a:pt x="173559" y="4154924"/>
                  <a:pt x="0" y="3964009"/>
                  <a:pt x="0" y="3728501"/>
                </a:cubicBezTo>
                <a:lnTo>
                  <a:pt x="0" y="1939914"/>
                </a:lnTo>
                <a:cubicBezTo>
                  <a:pt x="0" y="1704407"/>
                  <a:pt x="173559" y="1513491"/>
                  <a:pt x="387656" y="1513491"/>
                </a:cubicBezTo>
                <a:lnTo>
                  <a:pt x="692018" y="1513491"/>
                </a:lnTo>
                <a:lnTo>
                  <a:pt x="865454" y="1267973"/>
                </a:lnTo>
                <a:cubicBezTo>
                  <a:pt x="1060596" y="1311653"/>
                  <a:pt x="1278332" y="1310684"/>
                  <a:pt x="1472222" y="1265273"/>
                </a:cubicBezTo>
                <a:cubicBezTo>
                  <a:pt x="1994386" y="1142978"/>
                  <a:pt x="2135692" y="763705"/>
                  <a:pt x="1744816" y="533620"/>
                </a:cubicBezTo>
                <a:cubicBezTo>
                  <a:pt x="1569988" y="430709"/>
                  <a:pt x="1319404" y="380034"/>
                  <a:pt x="1068202" y="396790"/>
                </a:cubicBezTo>
                <a:cubicBezTo>
                  <a:pt x="663036" y="423816"/>
                  <a:pt x="357835" y="617176"/>
                  <a:pt x="357835" y="846843"/>
                </a:cubicBezTo>
                <a:lnTo>
                  <a:pt x="0" y="846843"/>
                </a:lnTo>
                <a:cubicBezTo>
                  <a:pt x="0" y="428701"/>
                  <a:pt x="419131" y="73153"/>
                  <a:pt x="986737" y="9797"/>
                </a:cubicBezTo>
                <a:cubicBezTo>
                  <a:pt x="1040086" y="3842"/>
                  <a:pt x="1093453" y="639"/>
                  <a:pt x="1146499" y="87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741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B3ECCF-185F-4390-BC40-2BBC3F9CA4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3344" y="2278965"/>
            <a:ext cx="2952000" cy="2952000"/>
          </a:xfrm>
          <a:custGeom>
            <a:avLst/>
            <a:gdLst>
              <a:gd name="connsiteX0" fmla="*/ 1476000 w 2952000"/>
              <a:gd name="connsiteY0" fmla="*/ 0 h 2952000"/>
              <a:gd name="connsiteX1" fmla="*/ 2952000 w 2952000"/>
              <a:gd name="connsiteY1" fmla="*/ 1476000 h 2952000"/>
              <a:gd name="connsiteX2" fmla="*/ 1476000 w 2952000"/>
              <a:gd name="connsiteY2" fmla="*/ 2952000 h 2952000"/>
              <a:gd name="connsiteX3" fmla="*/ 0 w 2952000"/>
              <a:gd name="connsiteY3" fmla="*/ 1476000 h 2952000"/>
              <a:gd name="connsiteX4" fmla="*/ 1476000 w 2952000"/>
              <a:gd name="connsiteY4" fmla="*/ 0 h 29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000" h="2952000">
                <a:moveTo>
                  <a:pt x="1476000" y="0"/>
                </a:moveTo>
                <a:cubicBezTo>
                  <a:pt x="2291172" y="0"/>
                  <a:pt x="2952000" y="660828"/>
                  <a:pt x="2952000" y="1476000"/>
                </a:cubicBezTo>
                <a:cubicBezTo>
                  <a:pt x="2952000" y="2291172"/>
                  <a:pt x="2291172" y="2952000"/>
                  <a:pt x="1476000" y="2952000"/>
                </a:cubicBezTo>
                <a:cubicBezTo>
                  <a:pt x="660828" y="2952000"/>
                  <a:pt x="0" y="2291172"/>
                  <a:pt x="0" y="1476000"/>
                </a:cubicBezTo>
                <a:cubicBezTo>
                  <a:pt x="0" y="660828"/>
                  <a:pt x="660828" y="0"/>
                  <a:pt x="147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2445AB-41DE-4B31-BD85-655F0F6D631D}"/>
              </a:ext>
            </a:extLst>
          </p:cNvPr>
          <p:cNvGrpSpPr/>
          <p:nvPr userDrawn="1"/>
        </p:nvGrpSpPr>
        <p:grpSpPr>
          <a:xfrm>
            <a:off x="2180493" y="1514008"/>
            <a:ext cx="4156917" cy="4481591"/>
            <a:chOff x="2180493" y="1514008"/>
            <a:chExt cx="4156917" cy="44815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CB1E00-224E-4932-B3C1-EC7E715FFA28}"/>
                </a:ext>
              </a:extLst>
            </p:cNvPr>
            <p:cNvGrpSpPr/>
            <p:nvPr/>
          </p:nvGrpSpPr>
          <p:grpSpPr>
            <a:xfrm>
              <a:off x="2180493" y="1514008"/>
              <a:ext cx="4156917" cy="4481591"/>
              <a:chOff x="2166425" y="1514008"/>
              <a:chExt cx="4156917" cy="448159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471B72F-5D44-40CC-B77E-5AFA65200FE7}"/>
                  </a:ext>
                </a:extLst>
              </p:cNvPr>
              <p:cNvSpPr/>
              <p:nvPr/>
            </p:nvSpPr>
            <p:spPr>
              <a:xfrm flipH="1">
                <a:off x="3882513" y="1514008"/>
                <a:ext cx="2440829" cy="4481591"/>
              </a:xfrm>
              <a:custGeom>
                <a:avLst/>
                <a:gdLst>
                  <a:gd name="connsiteX0" fmla="*/ 364415 w 2440829"/>
                  <a:gd name="connsiteY0" fmla="*/ 0 h 4481591"/>
                  <a:gd name="connsiteX1" fmla="*/ 0 w 2440829"/>
                  <a:gd name="connsiteY1" fmla="*/ 385130 h 4481591"/>
                  <a:gd name="connsiteX2" fmla="*/ 369655 w 2440829"/>
                  <a:gd name="connsiteY2" fmla="*/ 775797 h 4481591"/>
                  <a:gd name="connsiteX3" fmla="*/ 488557 w 2440829"/>
                  <a:gd name="connsiteY3" fmla="*/ 793944 h 4481591"/>
                  <a:gd name="connsiteX4" fmla="*/ 1668134 w 2440829"/>
                  <a:gd name="connsiteY4" fmla="*/ 2241235 h 4481591"/>
                  <a:gd name="connsiteX5" fmla="*/ 488557 w 2440829"/>
                  <a:gd name="connsiteY5" fmla="*/ 3688526 h 4481591"/>
                  <a:gd name="connsiteX6" fmla="*/ 374994 w 2440829"/>
                  <a:gd name="connsiteY6" fmla="*/ 3705859 h 4481591"/>
                  <a:gd name="connsiteX7" fmla="*/ 745418 w 2440829"/>
                  <a:gd name="connsiteY7" fmla="*/ 4097340 h 4481591"/>
                  <a:gd name="connsiteX8" fmla="*/ 381835 w 2440829"/>
                  <a:gd name="connsiteY8" fmla="*/ 4481591 h 4481591"/>
                  <a:gd name="connsiteX9" fmla="*/ 420878 w 2440829"/>
                  <a:gd name="connsiteY9" fmla="*/ 4479619 h 4481591"/>
                  <a:gd name="connsiteX10" fmla="*/ 2440829 w 2440829"/>
                  <a:gd name="connsiteY10" fmla="*/ 2241235 h 4481591"/>
                  <a:gd name="connsiteX11" fmla="*/ 420878 w 2440829"/>
                  <a:gd name="connsiteY11" fmla="*/ 2851 h 4481591"/>
                  <a:gd name="connsiteX12" fmla="*/ 364415 w 2440829"/>
                  <a:gd name="connsiteY12" fmla="*/ 0 h 448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40829" h="4481591">
                    <a:moveTo>
                      <a:pt x="364415" y="0"/>
                    </a:moveTo>
                    <a:lnTo>
                      <a:pt x="0" y="385130"/>
                    </a:lnTo>
                    <a:lnTo>
                      <a:pt x="369655" y="775797"/>
                    </a:lnTo>
                    <a:lnTo>
                      <a:pt x="488557" y="793944"/>
                    </a:lnTo>
                    <a:cubicBezTo>
                      <a:pt x="1161741" y="931697"/>
                      <a:pt x="1668134" y="1527328"/>
                      <a:pt x="1668134" y="2241235"/>
                    </a:cubicBezTo>
                    <a:cubicBezTo>
                      <a:pt x="1668134" y="2955141"/>
                      <a:pt x="1161741" y="3550773"/>
                      <a:pt x="488557" y="3688526"/>
                    </a:cubicBezTo>
                    <a:lnTo>
                      <a:pt x="374994" y="3705859"/>
                    </a:lnTo>
                    <a:lnTo>
                      <a:pt x="745418" y="4097340"/>
                    </a:lnTo>
                    <a:lnTo>
                      <a:pt x="381835" y="4481591"/>
                    </a:lnTo>
                    <a:lnTo>
                      <a:pt x="420878" y="4479619"/>
                    </a:lnTo>
                    <a:cubicBezTo>
                      <a:pt x="1555455" y="4364396"/>
                      <a:pt x="2440829" y="3406211"/>
                      <a:pt x="2440829" y="2241235"/>
                    </a:cubicBezTo>
                    <a:cubicBezTo>
                      <a:pt x="2440829" y="1076259"/>
                      <a:pt x="1555455" y="118074"/>
                      <a:pt x="420878" y="2851"/>
                    </a:cubicBezTo>
                    <a:lnTo>
                      <a:pt x="364415" y="0"/>
                    </a:lnTo>
                    <a:close/>
                  </a:path>
                </a:pathLst>
              </a:cu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Dosis" panose="02010703020202060003" pitchFamily="2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41CCBD-1E3F-44FB-8B6D-A97EBCA4FC39}"/>
                  </a:ext>
                </a:extLst>
              </p:cNvPr>
              <p:cNvSpPr/>
              <p:nvPr/>
            </p:nvSpPr>
            <p:spPr>
              <a:xfrm>
                <a:off x="2166425" y="1519311"/>
                <a:ext cx="3784208" cy="773722"/>
              </a:xfrm>
              <a:prstGeom prst="rect">
                <a:avLst/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latin typeface="Dosis" panose="02010703020202060003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AC9CB0-55FF-495A-B9C4-D84C7718D03D}"/>
                </a:ext>
              </a:extLst>
            </p:cNvPr>
            <p:cNvSpPr txBox="1"/>
            <p:nvPr/>
          </p:nvSpPr>
          <p:spPr>
            <a:xfrm>
              <a:off x="2450506" y="1543221"/>
              <a:ext cx="3263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000" noProof="1">
                  <a:solidFill>
                    <a:schemeClr val="bg1"/>
                  </a:solidFill>
                  <a:latin typeface="Dosis" panose="02010703020202060003" pitchFamily="2" charset="0"/>
                </a:rPr>
                <a:t>PERSAMAAN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649FD6-7944-4B63-8D44-90B37DC2CDFD}"/>
              </a:ext>
            </a:extLst>
          </p:cNvPr>
          <p:cNvGrpSpPr/>
          <p:nvPr userDrawn="1"/>
        </p:nvGrpSpPr>
        <p:grpSpPr>
          <a:xfrm>
            <a:off x="5936565" y="1515362"/>
            <a:ext cx="4156917" cy="4480685"/>
            <a:chOff x="5936565" y="1515362"/>
            <a:chExt cx="4156917" cy="44806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F1F689-CB77-4DD9-817D-0FC1A711F979}"/>
                </a:ext>
              </a:extLst>
            </p:cNvPr>
            <p:cNvGrpSpPr/>
            <p:nvPr/>
          </p:nvGrpSpPr>
          <p:grpSpPr>
            <a:xfrm>
              <a:off x="5936565" y="1515362"/>
              <a:ext cx="4156917" cy="4480685"/>
              <a:chOff x="5950633" y="1515362"/>
              <a:chExt cx="4156917" cy="448068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5D710C5-CD30-4CF0-9DF5-F92FE0773690}"/>
                  </a:ext>
                </a:extLst>
              </p:cNvPr>
              <p:cNvSpPr/>
              <p:nvPr/>
            </p:nvSpPr>
            <p:spPr>
              <a:xfrm flipH="1">
                <a:off x="5950633" y="1515362"/>
                <a:ext cx="2431880" cy="4480685"/>
              </a:xfrm>
              <a:custGeom>
                <a:avLst/>
                <a:gdLst>
                  <a:gd name="connsiteX0" fmla="*/ 2049595 w 2431880"/>
                  <a:gd name="connsiteY0" fmla="*/ 0 h 4480685"/>
                  <a:gd name="connsiteX1" fmla="*/ 2019951 w 2431880"/>
                  <a:gd name="connsiteY1" fmla="*/ 1497 h 4480685"/>
                  <a:gd name="connsiteX2" fmla="*/ 0 w 2431880"/>
                  <a:gd name="connsiteY2" fmla="*/ 2239881 h 4480685"/>
                  <a:gd name="connsiteX3" fmla="*/ 2019951 w 2431880"/>
                  <a:gd name="connsiteY3" fmla="*/ 4478265 h 4480685"/>
                  <a:gd name="connsiteX4" fmla="*/ 2067873 w 2431880"/>
                  <a:gd name="connsiteY4" fmla="*/ 4480685 h 4480685"/>
                  <a:gd name="connsiteX5" fmla="*/ 2431880 w 2431880"/>
                  <a:gd name="connsiteY5" fmla="*/ 4095986 h 4480685"/>
                  <a:gd name="connsiteX6" fmla="*/ 2060716 w 2431880"/>
                  <a:gd name="connsiteY6" fmla="*/ 3703723 h 4480685"/>
                  <a:gd name="connsiteX7" fmla="*/ 1952272 w 2431880"/>
                  <a:gd name="connsiteY7" fmla="*/ 3687172 h 4480685"/>
                  <a:gd name="connsiteX8" fmla="*/ 772695 w 2431880"/>
                  <a:gd name="connsiteY8" fmla="*/ 2239881 h 4480685"/>
                  <a:gd name="connsiteX9" fmla="*/ 1952272 w 2431880"/>
                  <a:gd name="connsiteY9" fmla="*/ 792590 h 4480685"/>
                  <a:gd name="connsiteX10" fmla="*/ 2058016 w 2431880"/>
                  <a:gd name="connsiteY10" fmla="*/ 776451 h 4480685"/>
                  <a:gd name="connsiteX11" fmla="*/ 1686462 w 2431880"/>
                  <a:gd name="connsiteY11" fmla="*/ 383776 h 4480685"/>
                  <a:gd name="connsiteX12" fmla="*/ 2049595 w 2431880"/>
                  <a:gd name="connsiteY12" fmla="*/ 0 h 4480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1880" h="4480685">
                    <a:moveTo>
                      <a:pt x="2049595" y="0"/>
                    </a:moveTo>
                    <a:lnTo>
                      <a:pt x="2019951" y="1497"/>
                    </a:lnTo>
                    <a:cubicBezTo>
                      <a:pt x="885374" y="116720"/>
                      <a:pt x="0" y="1074905"/>
                      <a:pt x="0" y="2239881"/>
                    </a:cubicBezTo>
                    <a:cubicBezTo>
                      <a:pt x="0" y="3404857"/>
                      <a:pt x="885374" y="4363042"/>
                      <a:pt x="2019951" y="4478265"/>
                    </a:cubicBezTo>
                    <a:lnTo>
                      <a:pt x="2067873" y="4480685"/>
                    </a:lnTo>
                    <a:lnTo>
                      <a:pt x="2431880" y="4095986"/>
                    </a:lnTo>
                    <a:lnTo>
                      <a:pt x="2060716" y="3703723"/>
                    </a:lnTo>
                    <a:lnTo>
                      <a:pt x="1952272" y="3687172"/>
                    </a:lnTo>
                    <a:cubicBezTo>
                      <a:pt x="1279088" y="3549419"/>
                      <a:pt x="772695" y="2953787"/>
                      <a:pt x="772695" y="2239881"/>
                    </a:cubicBezTo>
                    <a:cubicBezTo>
                      <a:pt x="772695" y="1525974"/>
                      <a:pt x="1279088" y="930343"/>
                      <a:pt x="1952272" y="792590"/>
                    </a:cubicBezTo>
                    <a:lnTo>
                      <a:pt x="2058016" y="776451"/>
                    </a:lnTo>
                    <a:lnTo>
                      <a:pt x="1686462" y="383776"/>
                    </a:lnTo>
                    <a:lnTo>
                      <a:pt x="2049595" y="0"/>
                    </a:lnTo>
                    <a:close/>
                  </a:path>
                </a:pathLst>
              </a:custGeom>
              <a:solidFill>
                <a:srgbClr val="2C3B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Dosis" panose="02010703020202060003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2CCEF0-9FFF-4BA0-B2D8-354A5CC45AB0}"/>
                  </a:ext>
                </a:extLst>
              </p:cNvPr>
              <p:cNvSpPr/>
              <p:nvPr/>
            </p:nvSpPr>
            <p:spPr>
              <a:xfrm>
                <a:off x="6323342" y="5221877"/>
                <a:ext cx="3784208" cy="773722"/>
              </a:xfrm>
              <a:prstGeom prst="rect">
                <a:avLst/>
              </a:prstGeom>
              <a:solidFill>
                <a:srgbClr val="2C3B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latin typeface="Dosis" panose="02010703020202060003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51578A-3C9B-4A1C-8683-36CCA2F5ADD4}"/>
                </a:ext>
              </a:extLst>
            </p:cNvPr>
            <p:cNvSpPr txBox="1"/>
            <p:nvPr/>
          </p:nvSpPr>
          <p:spPr>
            <a:xfrm>
              <a:off x="6421645" y="5258823"/>
              <a:ext cx="3263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000" noProof="1">
                  <a:solidFill>
                    <a:schemeClr val="bg1"/>
                  </a:solidFill>
                  <a:latin typeface="Dosis" panose="02010703020202060003" pitchFamily="2" charset="0"/>
                </a:rPr>
                <a:t>PERBEDAAN</a:t>
              </a:r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E590EB44-1897-418E-8FD0-7F1F696A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42B86-D434-48B9-81F2-25941252EF9E}"/>
              </a:ext>
            </a:extLst>
          </p:cNvPr>
          <p:cNvGrpSpPr/>
          <p:nvPr userDrawn="1"/>
        </p:nvGrpSpPr>
        <p:grpSpPr>
          <a:xfrm>
            <a:off x="10655380" y="1327"/>
            <a:ext cx="1692571" cy="1174652"/>
            <a:chOff x="10194839" y="0"/>
            <a:chExt cx="2168611" cy="153603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39B9F7-5D7F-4560-B9E8-E77518A2C127}"/>
                </a:ext>
              </a:extLst>
            </p:cNvPr>
            <p:cNvGrpSpPr/>
            <p:nvPr/>
          </p:nvGrpSpPr>
          <p:grpSpPr>
            <a:xfrm>
              <a:off x="10194839" y="0"/>
              <a:ext cx="2168611" cy="1536032"/>
              <a:chOff x="8396288" y="0"/>
              <a:chExt cx="4114800" cy="2848347"/>
            </a:xfrm>
          </p:grpSpPr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D4ED5246-5112-4933-B1FC-2DE06AFD791C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E0DAD343-81FE-46CF-A05B-FEEDDA00C6D5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FE98F9A4-7DD7-4EE0-8E79-9CC601BDD08A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4C07A2FB-ED76-46CD-810D-5A5574D4D651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BE765B54-B38C-4C01-8E1F-8079AE51B1FC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514B2883-665B-4DB6-9B2E-B2E6E6BE9EB3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94E2360C-574B-4CC4-969D-C16712CCCF36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8BA2D9D0-0253-46E0-94E8-EA5BFD4994F2}"/>
                  </a:ext>
                </a:extLst>
              </p:cNvPr>
              <p:cNvSpPr/>
              <p:nvPr/>
            </p:nvSpPr>
            <p:spPr>
              <a:xfrm>
                <a:off x="11406187" y="2019671"/>
                <a:ext cx="1104901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11A26483-FB18-4F4C-8E79-F564B013A490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CD75AAB4-9E4B-44B4-B03E-A8A48AA9D812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C53D36A9-F1C6-43CC-AB40-EEE74B532E01}"/>
                </a:ext>
              </a:extLst>
            </p:cNvPr>
            <p:cNvSpPr/>
            <p:nvPr/>
          </p:nvSpPr>
          <p:spPr>
            <a:xfrm>
              <a:off x="11799867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DC7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78F0B45A-34CA-46D6-A67E-DFA8C56BB285}"/>
                </a:ext>
              </a:extLst>
            </p:cNvPr>
            <p:cNvSpPr/>
            <p:nvPr/>
          </p:nvSpPr>
          <p:spPr>
            <a:xfrm flipH="1">
              <a:off x="11506201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D98450C-E041-4D33-8498-A43F3FD677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63" y="2357857"/>
            <a:ext cx="3331083" cy="3332944"/>
          </a:xfrm>
        </p:spPr>
        <p:txBody>
          <a:bodyPr/>
          <a:lstStyle/>
          <a:p>
            <a:pPr lvl="0"/>
            <a:r>
              <a:rPr lang="en-US" dirty="0"/>
              <a:t>Edit Master text</a:t>
            </a:r>
            <a:endParaRPr lang="en-ID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C59E5CB5-D8BB-425A-B216-B8F6D5FC4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53264" y="1841872"/>
            <a:ext cx="3331083" cy="3332944"/>
          </a:xfrm>
        </p:spPr>
        <p:txBody>
          <a:bodyPr/>
          <a:lstStyle/>
          <a:p>
            <a:pPr lvl="0"/>
            <a:r>
              <a:rPr lang="en-US" dirty="0"/>
              <a:t>Edit Master 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6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3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1EAF93E-EA12-43BF-A018-1EBCA0E62E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287" y="513348"/>
            <a:ext cx="5491124" cy="5767795"/>
          </a:xfrm>
          <a:custGeom>
            <a:avLst/>
            <a:gdLst>
              <a:gd name="connsiteX0" fmla="*/ 1505530 w 5491124"/>
              <a:gd name="connsiteY0" fmla="*/ 4175674 h 5767795"/>
              <a:gd name="connsiteX1" fmla="*/ 1641047 w 5491124"/>
              <a:gd name="connsiteY1" fmla="*/ 4213196 h 5767795"/>
              <a:gd name="connsiteX2" fmla="*/ 1742944 w 5491124"/>
              <a:gd name="connsiteY2" fmla="*/ 4348786 h 5767795"/>
              <a:gd name="connsiteX3" fmla="*/ 1701503 w 5491124"/>
              <a:gd name="connsiteY3" fmla="*/ 4505682 h 5767795"/>
              <a:gd name="connsiteX4" fmla="*/ 1540128 w 5491124"/>
              <a:gd name="connsiteY4" fmla="*/ 4591296 h 5767795"/>
              <a:gd name="connsiteX5" fmla="*/ 915648 w 5491124"/>
              <a:gd name="connsiteY5" fmla="*/ 4723355 h 5767795"/>
              <a:gd name="connsiteX6" fmla="*/ 595392 w 5491124"/>
              <a:gd name="connsiteY6" fmla="*/ 4852501 h 5767795"/>
              <a:gd name="connsiteX7" fmla="*/ 498751 w 5491124"/>
              <a:gd name="connsiteY7" fmla="*/ 4932124 h 5767795"/>
              <a:gd name="connsiteX8" fmla="*/ 774370 w 5491124"/>
              <a:gd name="connsiteY8" fmla="*/ 5089704 h 5767795"/>
              <a:gd name="connsiteX9" fmla="*/ 1523226 w 5491124"/>
              <a:gd name="connsiteY9" fmla="*/ 5265505 h 5767795"/>
              <a:gd name="connsiteX10" fmla="*/ 2745320 w 5491124"/>
              <a:gd name="connsiteY10" fmla="*/ 5348730 h 5767795"/>
              <a:gd name="connsiteX11" fmla="*/ 3967411 w 5491124"/>
              <a:gd name="connsiteY11" fmla="*/ 5265263 h 5767795"/>
              <a:gd name="connsiteX12" fmla="*/ 4716267 w 5491124"/>
              <a:gd name="connsiteY12" fmla="*/ 5087761 h 5767795"/>
              <a:gd name="connsiteX13" fmla="*/ 4991889 w 5491124"/>
              <a:gd name="connsiteY13" fmla="*/ 4925568 h 5767795"/>
              <a:gd name="connsiteX14" fmla="*/ 4895247 w 5491124"/>
              <a:gd name="connsiteY14" fmla="*/ 4850556 h 5767795"/>
              <a:gd name="connsiteX15" fmla="*/ 4574989 w 5491124"/>
              <a:gd name="connsiteY15" fmla="*/ 4723111 h 5767795"/>
              <a:gd name="connsiteX16" fmla="*/ 3950509 w 5491124"/>
              <a:gd name="connsiteY16" fmla="*/ 4591296 h 5767795"/>
              <a:gd name="connsiteX17" fmla="*/ 3789136 w 5491124"/>
              <a:gd name="connsiteY17" fmla="*/ 4505682 h 5767795"/>
              <a:gd name="connsiteX18" fmla="*/ 3747695 w 5491124"/>
              <a:gd name="connsiteY18" fmla="*/ 4348786 h 5767795"/>
              <a:gd name="connsiteX19" fmla="*/ 3849589 w 5491124"/>
              <a:gd name="connsiteY19" fmla="*/ 4213196 h 5767795"/>
              <a:gd name="connsiteX20" fmla="*/ 4036315 w 5491124"/>
              <a:gd name="connsiteY20" fmla="*/ 4178376 h 5767795"/>
              <a:gd name="connsiteX21" fmla="*/ 4708179 w 5491124"/>
              <a:gd name="connsiteY21" fmla="*/ 4316137 h 5767795"/>
              <a:gd name="connsiteX22" fmla="*/ 5261297 w 5491124"/>
              <a:gd name="connsiteY22" fmla="*/ 4557311 h 5767795"/>
              <a:gd name="connsiteX23" fmla="*/ 5491124 w 5491124"/>
              <a:gd name="connsiteY23" fmla="*/ 4928844 h 5767795"/>
              <a:gd name="connsiteX24" fmla="*/ 5248027 w 5491124"/>
              <a:gd name="connsiteY24" fmla="*/ 5303368 h 5767795"/>
              <a:gd name="connsiteX25" fmla="*/ 4614046 w 5491124"/>
              <a:gd name="connsiteY25" fmla="*/ 5564707 h 5767795"/>
              <a:gd name="connsiteX26" fmla="*/ 3732153 w 5491124"/>
              <a:gd name="connsiteY26" fmla="*/ 5717857 h 5767795"/>
              <a:gd name="connsiteX27" fmla="*/ 2745320 w 5491124"/>
              <a:gd name="connsiteY27" fmla="*/ 5767795 h 5767795"/>
              <a:gd name="connsiteX28" fmla="*/ 1758562 w 5491124"/>
              <a:gd name="connsiteY28" fmla="*/ 5717857 h 5767795"/>
              <a:gd name="connsiteX29" fmla="*/ 876834 w 5491124"/>
              <a:gd name="connsiteY29" fmla="*/ 5564707 h 5767795"/>
              <a:gd name="connsiteX30" fmla="*/ 243022 w 5491124"/>
              <a:gd name="connsiteY30" fmla="*/ 5303368 h 5767795"/>
              <a:gd name="connsiteX31" fmla="*/ 0 w 5491124"/>
              <a:gd name="connsiteY31" fmla="*/ 4928844 h 5767795"/>
              <a:gd name="connsiteX32" fmla="*/ 229703 w 5491124"/>
              <a:gd name="connsiteY32" fmla="*/ 4557311 h 5767795"/>
              <a:gd name="connsiteX33" fmla="*/ 782586 w 5491124"/>
              <a:gd name="connsiteY33" fmla="*/ 4316137 h 5767795"/>
              <a:gd name="connsiteX34" fmla="*/ 1454322 w 5491124"/>
              <a:gd name="connsiteY34" fmla="*/ 4178376 h 5767795"/>
              <a:gd name="connsiteX35" fmla="*/ 1505530 w 5491124"/>
              <a:gd name="connsiteY35" fmla="*/ 4175674 h 5767795"/>
              <a:gd name="connsiteX36" fmla="*/ 1996464 w 5491124"/>
              <a:gd name="connsiteY36" fmla="*/ 1573036 h 5767795"/>
              <a:gd name="connsiteX37" fmla="*/ 3494176 w 5491124"/>
              <a:gd name="connsiteY37" fmla="*/ 1573036 h 5767795"/>
              <a:gd name="connsiteX38" fmla="*/ 3847640 w 5491124"/>
              <a:gd name="connsiteY38" fmla="*/ 1695520 h 5767795"/>
              <a:gd name="connsiteX39" fmla="*/ 3993412 w 5491124"/>
              <a:gd name="connsiteY39" fmla="*/ 1992512 h 5767795"/>
              <a:gd name="connsiteX40" fmla="*/ 3993412 w 5491124"/>
              <a:gd name="connsiteY40" fmla="*/ 3250941 h 5767795"/>
              <a:gd name="connsiteX41" fmla="*/ 3919795 w 5491124"/>
              <a:gd name="connsiteY41" fmla="*/ 3398820 h 5767795"/>
              <a:gd name="connsiteX42" fmla="*/ 3743794 w 5491124"/>
              <a:gd name="connsiteY42" fmla="*/ 3460678 h 5767795"/>
              <a:gd name="connsiteX43" fmla="*/ 3494176 w 5491124"/>
              <a:gd name="connsiteY43" fmla="*/ 3460678 h 5767795"/>
              <a:gd name="connsiteX44" fmla="*/ 3494176 w 5491124"/>
              <a:gd name="connsiteY44" fmla="*/ 4719107 h 5767795"/>
              <a:gd name="connsiteX45" fmla="*/ 3420556 w 5491124"/>
              <a:gd name="connsiteY45" fmla="*/ 4866988 h 5767795"/>
              <a:gd name="connsiteX46" fmla="*/ 3244555 w 5491124"/>
              <a:gd name="connsiteY46" fmla="*/ 4928844 h 5767795"/>
              <a:gd name="connsiteX47" fmla="*/ 2246081 w 5491124"/>
              <a:gd name="connsiteY47" fmla="*/ 4928844 h 5767795"/>
              <a:gd name="connsiteX48" fmla="*/ 2070081 w 5491124"/>
              <a:gd name="connsiteY48" fmla="*/ 4866988 h 5767795"/>
              <a:gd name="connsiteX49" fmla="*/ 1996464 w 5491124"/>
              <a:gd name="connsiteY49" fmla="*/ 4719107 h 5767795"/>
              <a:gd name="connsiteX50" fmla="*/ 1996464 w 5491124"/>
              <a:gd name="connsiteY50" fmla="*/ 3460678 h 5767795"/>
              <a:gd name="connsiteX51" fmla="*/ 1746843 w 5491124"/>
              <a:gd name="connsiteY51" fmla="*/ 3460678 h 5767795"/>
              <a:gd name="connsiteX52" fmla="*/ 1570845 w 5491124"/>
              <a:gd name="connsiteY52" fmla="*/ 3398820 h 5767795"/>
              <a:gd name="connsiteX53" fmla="*/ 1497225 w 5491124"/>
              <a:gd name="connsiteY53" fmla="*/ 3250941 h 5767795"/>
              <a:gd name="connsiteX54" fmla="*/ 1497225 w 5491124"/>
              <a:gd name="connsiteY54" fmla="*/ 1992512 h 5767795"/>
              <a:gd name="connsiteX55" fmla="*/ 1643000 w 5491124"/>
              <a:gd name="connsiteY55" fmla="*/ 1695520 h 5767795"/>
              <a:gd name="connsiteX56" fmla="*/ 1996464 w 5491124"/>
              <a:gd name="connsiteY56" fmla="*/ 1573036 h 5767795"/>
              <a:gd name="connsiteX57" fmla="*/ 2745320 w 5491124"/>
              <a:gd name="connsiteY57" fmla="*/ 0 h 5767795"/>
              <a:gd name="connsiteX58" fmla="*/ 3363515 w 5491124"/>
              <a:gd name="connsiteY58" fmla="*/ 214654 h 5767795"/>
              <a:gd name="connsiteX59" fmla="*/ 3618984 w 5491124"/>
              <a:gd name="connsiteY59" fmla="*/ 734084 h 5767795"/>
              <a:gd name="connsiteX60" fmla="*/ 3363515 w 5491124"/>
              <a:gd name="connsiteY60" fmla="*/ 1253512 h 5767795"/>
              <a:gd name="connsiteX61" fmla="*/ 2745320 w 5491124"/>
              <a:gd name="connsiteY61" fmla="*/ 1468166 h 5767795"/>
              <a:gd name="connsiteX62" fmla="*/ 2127122 w 5491124"/>
              <a:gd name="connsiteY62" fmla="*/ 1253512 h 5767795"/>
              <a:gd name="connsiteX63" fmla="*/ 1871653 w 5491124"/>
              <a:gd name="connsiteY63" fmla="*/ 734084 h 5767795"/>
              <a:gd name="connsiteX64" fmla="*/ 2127122 w 5491124"/>
              <a:gd name="connsiteY64" fmla="*/ 214654 h 5767795"/>
              <a:gd name="connsiteX65" fmla="*/ 2745320 w 5491124"/>
              <a:gd name="connsiteY65" fmla="*/ 0 h 576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91124" h="5767795">
                <a:moveTo>
                  <a:pt x="1505530" y="4175674"/>
                </a:moveTo>
                <a:cubicBezTo>
                  <a:pt x="1555228" y="4176775"/>
                  <a:pt x="1600401" y="4189283"/>
                  <a:pt x="1641047" y="4213196"/>
                </a:cubicBezTo>
                <a:cubicBezTo>
                  <a:pt x="1695245" y="4245080"/>
                  <a:pt x="1729213" y="4290277"/>
                  <a:pt x="1742944" y="4348786"/>
                </a:cubicBezTo>
                <a:cubicBezTo>
                  <a:pt x="1753264" y="4407845"/>
                  <a:pt x="1739450" y="4460143"/>
                  <a:pt x="1701503" y="4505682"/>
                </a:cubicBezTo>
                <a:cubicBezTo>
                  <a:pt x="1663557" y="4551220"/>
                  <a:pt x="1609766" y="4579759"/>
                  <a:pt x="1540128" y="4591296"/>
                </a:cubicBezTo>
                <a:cubicBezTo>
                  <a:pt x="1274547" y="4631917"/>
                  <a:pt x="1066387" y="4675936"/>
                  <a:pt x="915648" y="4723355"/>
                </a:cubicBezTo>
                <a:cubicBezTo>
                  <a:pt x="764908" y="4770771"/>
                  <a:pt x="658157" y="4813821"/>
                  <a:pt x="595392" y="4852501"/>
                </a:cubicBezTo>
                <a:cubicBezTo>
                  <a:pt x="532624" y="4891178"/>
                  <a:pt x="500413" y="4917720"/>
                  <a:pt x="498751" y="4932124"/>
                </a:cubicBezTo>
                <a:cubicBezTo>
                  <a:pt x="511752" y="4972379"/>
                  <a:pt x="603625" y="5024905"/>
                  <a:pt x="774370" y="5089704"/>
                </a:cubicBezTo>
                <a:cubicBezTo>
                  <a:pt x="945118" y="5154500"/>
                  <a:pt x="1194736" y="5213100"/>
                  <a:pt x="1523226" y="5265505"/>
                </a:cubicBezTo>
                <a:cubicBezTo>
                  <a:pt x="1851719" y="5317910"/>
                  <a:pt x="2259082" y="5345652"/>
                  <a:pt x="2745320" y="5348730"/>
                </a:cubicBezTo>
                <a:cubicBezTo>
                  <a:pt x="3231555" y="5345692"/>
                  <a:pt x="3638920" y="5317870"/>
                  <a:pt x="3967411" y="5265263"/>
                </a:cubicBezTo>
                <a:cubicBezTo>
                  <a:pt x="4295901" y="5212656"/>
                  <a:pt x="4545522" y="5153488"/>
                  <a:pt x="4716267" y="5087761"/>
                </a:cubicBezTo>
                <a:cubicBezTo>
                  <a:pt x="4887012" y="5022032"/>
                  <a:pt x="4978885" y="4967968"/>
                  <a:pt x="4991889" y="4925568"/>
                </a:cubicBezTo>
                <a:cubicBezTo>
                  <a:pt x="4990227" y="4913307"/>
                  <a:pt x="4958013" y="4888305"/>
                  <a:pt x="4895247" y="4850556"/>
                </a:cubicBezTo>
                <a:cubicBezTo>
                  <a:pt x="4832482" y="4812809"/>
                  <a:pt x="4725729" y="4770327"/>
                  <a:pt x="4574989" y="4723111"/>
                </a:cubicBezTo>
                <a:cubicBezTo>
                  <a:pt x="4424250" y="4675897"/>
                  <a:pt x="4216090" y="4631959"/>
                  <a:pt x="3950509" y="4591296"/>
                </a:cubicBezTo>
                <a:cubicBezTo>
                  <a:pt x="3880874" y="4579759"/>
                  <a:pt x="3827080" y="4551220"/>
                  <a:pt x="3789136" y="4505682"/>
                </a:cubicBezTo>
                <a:cubicBezTo>
                  <a:pt x="3751187" y="4460143"/>
                  <a:pt x="3737375" y="4407845"/>
                  <a:pt x="3747695" y="4348786"/>
                </a:cubicBezTo>
                <a:cubicBezTo>
                  <a:pt x="3761427" y="4290277"/>
                  <a:pt x="3795392" y="4245080"/>
                  <a:pt x="3849589" y="4213196"/>
                </a:cubicBezTo>
                <a:cubicBezTo>
                  <a:pt x="3903787" y="4181312"/>
                  <a:pt x="3966029" y="4169704"/>
                  <a:pt x="4036315" y="4178376"/>
                </a:cubicBezTo>
                <a:cubicBezTo>
                  <a:pt x="4263014" y="4209306"/>
                  <a:pt x="4486968" y="4255226"/>
                  <a:pt x="4708179" y="4316137"/>
                </a:cubicBezTo>
                <a:cubicBezTo>
                  <a:pt x="4929387" y="4377048"/>
                  <a:pt x="5113761" y="4457439"/>
                  <a:pt x="5261297" y="4557311"/>
                </a:cubicBezTo>
                <a:cubicBezTo>
                  <a:pt x="5408835" y="4657184"/>
                  <a:pt x="5485442" y="4781027"/>
                  <a:pt x="5491124" y="4928844"/>
                </a:cubicBezTo>
                <a:cubicBezTo>
                  <a:pt x="5487153" y="5072964"/>
                  <a:pt x="5406121" y="5197805"/>
                  <a:pt x="5248027" y="5303368"/>
                </a:cubicBezTo>
                <a:cubicBezTo>
                  <a:pt x="5089934" y="5408929"/>
                  <a:pt x="4878606" y="5496042"/>
                  <a:pt x="4614046" y="5564707"/>
                </a:cubicBezTo>
                <a:cubicBezTo>
                  <a:pt x="4349487" y="5633373"/>
                  <a:pt x="4055523" y="5684423"/>
                  <a:pt x="3732153" y="5717857"/>
                </a:cubicBezTo>
                <a:cubicBezTo>
                  <a:pt x="3408785" y="5751288"/>
                  <a:pt x="3079841" y="5767935"/>
                  <a:pt x="2745320" y="5767795"/>
                </a:cubicBezTo>
                <a:cubicBezTo>
                  <a:pt x="2410802" y="5767935"/>
                  <a:pt x="2081882" y="5751288"/>
                  <a:pt x="1758562" y="5717857"/>
                </a:cubicBezTo>
                <a:cubicBezTo>
                  <a:pt x="1435241" y="5684423"/>
                  <a:pt x="1141330" y="5633373"/>
                  <a:pt x="876834" y="5564707"/>
                </a:cubicBezTo>
                <a:cubicBezTo>
                  <a:pt x="612339" y="5496042"/>
                  <a:pt x="401069" y="5408929"/>
                  <a:pt x="243022" y="5303368"/>
                </a:cubicBezTo>
                <a:cubicBezTo>
                  <a:pt x="84975" y="5197805"/>
                  <a:pt x="3968" y="5072964"/>
                  <a:pt x="0" y="4928844"/>
                </a:cubicBezTo>
                <a:cubicBezTo>
                  <a:pt x="5677" y="4781027"/>
                  <a:pt x="82242" y="4657184"/>
                  <a:pt x="229703" y="4557311"/>
                </a:cubicBezTo>
                <a:cubicBezTo>
                  <a:pt x="377161" y="4457439"/>
                  <a:pt x="561455" y="4377048"/>
                  <a:pt x="782586" y="4316137"/>
                </a:cubicBezTo>
                <a:cubicBezTo>
                  <a:pt x="1003719" y="4255226"/>
                  <a:pt x="1227629" y="4209306"/>
                  <a:pt x="1454322" y="4178376"/>
                </a:cubicBezTo>
                <a:cubicBezTo>
                  <a:pt x="1471894" y="4176207"/>
                  <a:pt x="1488962" y="4175307"/>
                  <a:pt x="1505530" y="4175674"/>
                </a:cubicBezTo>
                <a:close/>
                <a:moveTo>
                  <a:pt x="1996464" y="1573036"/>
                </a:moveTo>
                <a:lnTo>
                  <a:pt x="3494176" y="1573036"/>
                </a:lnTo>
                <a:cubicBezTo>
                  <a:pt x="3636129" y="1575972"/>
                  <a:pt x="3753951" y="1616799"/>
                  <a:pt x="3847640" y="1695520"/>
                </a:cubicBezTo>
                <a:cubicBezTo>
                  <a:pt x="3941327" y="1774239"/>
                  <a:pt x="3989917" y="1873236"/>
                  <a:pt x="3993412" y="1992512"/>
                </a:cubicBezTo>
                <a:lnTo>
                  <a:pt x="3993412" y="3250941"/>
                </a:lnTo>
                <a:cubicBezTo>
                  <a:pt x="3991543" y="3309860"/>
                  <a:pt x="3967004" y="3359154"/>
                  <a:pt x="3919795" y="3398820"/>
                </a:cubicBezTo>
                <a:cubicBezTo>
                  <a:pt x="3872586" y="3438489"/>
                  <a:pt x="3813919" y="3459108"/>
                  <a:pt x="3743794" y="3460678"/>
                </a:cubicBezTo>
                <a:lnTo>
                  <a:pt x="3494176" y="3460678"/>
                </a:lnTo>
                <a:lnTo>
                  <a:pt x="3494176" y="4719107"/>
                </a:lnTo>
                <a:cubicBezTo>
                  <a:pt x="3492307" y="4778026"/>
                  <a:pt x="3467768" y="4827320"/>
                  <a:pt x="3420556" y="4866988"/>
                </a:cubicBezTo>
                <a:cubicBezTo>
                  <a:pt x="3373348" y="4906655"/>
                  <a:pt x="3314681" y="4927273"/>
                  <a:pt x="3244555" y="4928844"/>
                </a:cubicBezTo>
                <a:lnTo>
                  <a:pt x="2246081" y="4928844"/>
                </a:lnTo>
                <a:cubicBezTo>
                  <a:pt x="2175956" y="4927273"/>
                  <a:pt x="2117292" y="4906655"/>
                  <a:pt x="2070081" y="4866988"/>
                </a:cubicBezTo>
                <a:cubicBezTo>
                  <a:pt x="2022872" y="4827320"/>
                  <a:pt x="1998333" y="4778026"/>
                  <a:pt x="1996464" y="4719107"/>
                </a:cubicBezTo>
                <a:lnTo>
                  <a:pt x="1996464" y="3460678"/>
                </a:lnTo>
                <a:lnTo>
                  <a:pt x="1746843" y="3460678"/>
                </a:lnTo>
                <a:cubicBezTo>
                  <a:pt x="1676721" y="3459108"/>
                  <a:pt x="1618054" y="3438489"/>
                  <a:pt x="1570845" y="3398820"/>
                </a:cubicBezTo>
                <a:cubicBezTo>
                  <a:pt x="1523633" y="3359154"/>
                  <a:pt x="1499094" y="3309860"/>
                  <a:pt x="1497225" y="3250941"/>
                </a:cubicBezTo>
                <a:lnTo>
                  <a:pt x="1497225" y="1992512"/>
                </a:lnTo>
                <a:cubicBezTo>
                  <a:pt x="1500720" y="1873236"/>
                  <a:pt x="1549310" y="1774239"/>
                  <a:pt x="1643000" y="1695520"/>
                </a:cubicBezTo>
                <a:cubicBezTo>
                  <a:pt x="1736686" y="1616799"/>
                  <a:pt x="1854508" y="1575972"/>
                  <a:pt x="1996464" y="1573036"/>
                </a:cubicBezTo>
                <a:close/>
                <a:moveTo>
                  <a:pt x="2745320" y="0"/>
                </a:moveTo>
                <a:cubicBezTo>
                  <a:pt x="2993312" y="5188"/>
                  <a:pt x="3199379" y="76741"/>
                  <a:pt x="3363515" y="214654"/>
                </a:cubicBezTo>
                <a:cubicBezTo>
                  <a:pt x="3527653" y="352568"/>
                  <a:pt x="3612809" y="525710"/>
                  <a:pt x="3618984" y="734084"/>
                </a:cubicBezTo>
                <a:cubicBezTo>
                  <a:pt x="3612809" y="942456"/>
                  <a:pt x="3527653" y="1115600"/>
                  <a:pt x="3363515" y="1253512"/>
                </a:cubicBezTo>
                <a:cubicBezTo>
                  <a:pt x="3199379" y="1391427"/>
                  <a:pt x="2993312" y="1462977"/>
                  <a:pt x="2745320" y="1468166"/>
                </a:cubicBezTo>
                <a:cubicBezTo>
                  <a:pt x="2497325" y="1462977"/>
                  <a:pt x="2291261" y="1391427"/>
                  <a:pt x="2127122" y="1253512"/>
                </a:cubicBezTo>
                <a:cubicBezTo>
                  <a:pt x="1962986" y="1115600"/>
                  <a:pt x="1877828" y="942456"/>
                  <a:pt x="1871653" y="734084"/>
                </a:cubicBezTo>
                <a:cubicBezTo>
                  <a:pt x="1877828" y="525710"/>
                  <a:pt x="1962986" y="352568"/>
                  <a:pt x="2127122" y="214654"/>
                </a:cubicBezTo>
                <a:cubicBezTo>
                  <a:pt x="2291261" y="76741"/>
                  <a:pt x="2497325" y="5188"/>
                  <a:pt x="27453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38766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9693-931C-44AA-B8CE-350EE552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1372-25DA-4242-B325-F2CDA6D0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6E728-2BB5-4A1E-864B-4EA0E815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91A4-A67B-4ED2-B709-AAEDC6CF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996D7-1FF0-497D-B7D8-03B32063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24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0308-8182-4584-BEB6-D0599A09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8F6F0-745D-43EF-8402-99DE5B73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B257-0A17-447B-9526-7C79AE75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17E83-85D4-4503-8546-092C75A3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D86F-F4D7-46E8-9175-34F31F8F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9000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F5D3-F5AB-4610-B149-71F25F8E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77A2-9BC4-4E4A-9842-4B2D1A5EC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CA378-8F5F-4600-8C5A-3901BD98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D5F0A-1813-4A30-AA2D-5630A2B5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2F57-A14F-4B1E-BFFD-1490097C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28BB4-B025-4417-8F3F-85D8DC79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03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E519-B01D-46BE-943E-0A1FC41A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FAE36-5494-46AD-918C-A0928656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10D2-7274-4F11-9732-B973DDB47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31AD6-4F9B-483D-B6D6-5EED9FA70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5933B-4B87-4203-9249-2FF6B8426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DA2D7-0C45-42A4-B6E9-8EF2BE93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7B749-842F-4CA1-9B29-A37AAAEF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17D6E-B838-47EA-999C-1CD6949B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54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CCD8-7817-4D84-A85B-833E6E6F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4ED509-DD2F-4BB5-8B3A-43504F2D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0E27F-4F78-49BA-A2C2-C52787D3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27667-14C1-402B-8C4A-779D3A9F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44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92243-D97A-49D6-AB52-3D99ABB8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B87AB-C7CC-42D3-89E5-9539D007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35376-5262-4C37-8B77-2B64E636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578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B9DF-029A-47CF-BCAB-47F45354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232B-2AC4-4A08-B6EB-270E414E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92DA3-4EF4-48C0-A0A9-3B754550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7E5AA-4FB7-4CAA-AFB6-35AE8F70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FC987-B80F-4A0E-8CA5-CED04BEE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E00DE-DB4E-4521-9863-FE94E26C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56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51DA-C243-47FA-9B7D-CE482EC1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24D8D-ECCC-454A-B6FC-61DE9E28D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79FF1-3CCE-46D5-85F1-B1D44A85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0729C-8C3F-43B1-9CE7-F4F8A816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8856C-7E30-4B4C-9FE0-515AF595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25E39-5B26-4F40-B9EB-B5945909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10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8C3-E0C0-4704-AA03-619D9AC9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956D-2F7D-4096-A50C-AD3AF60AC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3F9B1-2B7A-420C-8823-359FB705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F5B2F-E25B-45C6-81DC-E37752C2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18ADC-DED4-4D9D-8AF4-9F695F98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3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DAA0E57C-7907-4BF8-93A8-59A2A2412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020" y="827407"/>
            <a:ext cx="3865978" cy="5400000"/>
          </a:xfrm>
          <a:custGeom>
            <a:avLst/>
            <a:gdLst>
              <a:gd name="connsiteX0" fmla="*/ 1165978 w 3865978"/>
              <a:gd name="connsiteY0" fmla="*/ 0 h 5400000"/>
              <a:gd name="connsiteX1" fmla="*/ 3865978 w 3865978"/>
              <a:gd name="connsiteY1" fmla="*/ 2700000 h 5400000"/>
              <a:gd name="connsiteX2" fmla="*/ 1165978 w 3865978"/>
              <a:gd name="connsiteY2" fmla="*/ 5400000 h 5400000"/>
              <a:gd name="connsiteX3" fmla="*/ 115016 w 3865978"/>
              <a:gd name="connsiteY3" fmla="*/ 5187821 h 5400000"/>
              <a:gd name="connsiteX4" fmla="*/ 0 w 3865978"/>
              <a:gd name="connsiteY4" fmla="*/ 5132415 h 5400000"/>
              <a:gd name="connsiteX5" fmla="*/ 0 w 3865978"/>
              <a:gd name="connsiteY5" fmla="*/ 267585 h 5400000"/>
              <a:gd name="connsiteX6" fmla="*/ 115016 w 3865978"/>
              <a:gd name="connsiteY6" fmla="*/ 212179 h 5400000"/>
              <a:gd name="connsiteX7" fmla="*/ 1165978 w 3865978"/>
              <a:gd name="connsiteY7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5978" h="5400000">
                <a:moveTo>
                  <a:pt x="1165978" y="0"/>
                </a:moveTo>
                <a:cubicBezTo>
                  <a:pt x="2657147" y="0"/>
                  <a:pt x="3865978" y="1208831"/>
                  <a:pt x="3865978" y="2700000"/>
                </a:cubicBezTo>
                <a:cubicBezTo>
                  <a:pt x="3865978" y="4191169"/>
                  <a:pt x="2657147" y="5400000"/>
                  <a:pt x="1165978" y="5400000"/>
                </a:cubicBezTo>
                <a:cubicBezTo>
                  <a:pt x="793186" y="5400000"/>
                  <a:pt x="438040" y="5324448"/>
                  <a:pt x="115016" y="5187821"/>
                </a:cubicBezTo>
                <a:lnTo>
                  <a:pt x="0" y="5132415"/>
                </a:lnTo>
                <a:lnTo>
                  <a:pt x="0" y="267585"/>
                </a:lnTo>
                <a:lnTo>
                  <a:pt x="115016" y="212179"/>
                </a:lnTo>
                <a:cubicBezTo>
                  <a:pt x="438040" y="75552"/>
                  <a:pt x="793186" y="0"/>
                  <a:pt x="11659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604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9087B-23B9-4200-973F-345C19D87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24A5E-074C-48FC-809E-2745EAB7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E0186-12F7-4C18-B903-3B8C4793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6D61-FD89-4C72-BCC8-FA3D72E8F620}" type="datetimeFigureOut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ED65-F0EE-4F73-B3BC-9655C806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CE595-04C2-49DD-9DE4-DD8A0E81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D4BD9-B42E-4107-9B6F-F06E0F7D2EF6}" type="slidenum">
              <a:rPr kumimoji="0" lang="en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30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A852818-4947-4E12-80D6-15C8004387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8326022" y="729000"/>
            <a:ext cx="3865978" cy="5400000"/>
          </a:xfrm>
          <a:custGeom>
            <a:avLst/>
            <a:gdLst>
              <a:gd name="connsiteX0" fmla="*/ 1165978 w 3865978"/>
              <a:gd name="connsiteY0" fmla="*/ 0 h 5400000"/>
              <a:gd name="connsiteX1" fmla="*/ 3865978 w 3865978"/>
              <a:gd name="connsiteY1" fmla="*/ 2700000 h 5400000"/>
              <a:gd name="connsiteX2" fmla="*/ 1165978 w 3865978"/>
              <a:gd name="connsiteY2" fmla="*/ 5400000 h 5400000"/>
              <a:gd name="connsiteX3" fmla="*/ 115016 w 3865978"/>
              <a:gd name="connsiteY3" fmla="*/ 5187821 h 5400000"/>
              <a:gd name="connsiteX4" fmla="*/ 0 w 3865978"/>
              <a:gd name="connsiteY4" fmla="*/ 5132415 h 5400000"/>
              <a:gd name="connsiteX5" fmla="*/ 0 w 3865978"/>
              <a:gd name="connsiteY5" fmla="*/ 267585 h 5400000"/>
              <a:gd name="connsiteX6" fmla="*/ 115016 w 3865978"/>
              <a:gd name="connsiteY6" fmla="*/ 212179 h 5400000"/>
              <a:gd name="connsiteX7" fmla="*/ 1165978 w 3865978"/>
              <a:gd name="connsiteY7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5978" h="5400000">
                <a:moveTo>
                  <a:pt x="1165978" y="0"/>
                </a:moveTo>
                <a:cubicBezTo>
                  <a:pt x="2657147" y="0"/>
                  <a:pt x="3865978" y="1208831"/>
                  <a:pt x="3865978" y="2700000"/>
                </a:cubicBezTo>
                <a:cubicBezTo>
                  <a:pt x="3865978" y="4191169"/>
                  <a:pt x="2657147" y="5400000"/>
                  <a:pt x="1165978" y="5400000"/>
                </a:cubicBezTo>
                <a:cubicBezTo>
                  <a:pt x="793186" y="5400000"/>
                  <a:pt x="438040" y="5324448"/>
                  <a:pt x="115016" y="5187821"/>
                </a:cubicBezTo>
                <a:lnTo>
                  <a:pt x="0" y="5132415"/>
                </a:lnTo>
                <a:lnTo>
                  <a:pt x="0" y="267585"/>
                </a:lnTo>
                <a:lnTo>
                  <a:pt x="115016" y="212179"/>
                </a:lnTo>
                <a:cubicBezTo>
                  <a:pt x="438040" y="75552"/>
                  <a:pt x="793186" y="0"/>
                  <a:pt x="11659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8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69FCC4E-BC6F-4606-95D4-EDD1329F04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09875"/>
            <a:ext cx="3524250" cy="4048125"/>
          </a:xfrm>
          <a:custGeom>
            <a:avLst/>
            <a:gdLst>
              <a:gd name="connsiteX0" fmla="*/ 0 w 3524250"/>
              <a:gd name="connsiteY0" fmla="*/ 0 h 4048125"/>
              <a:gd name="connsiteX1" fmla="*/ 3524250 w 3524250"/>
              <a:gd name="connsiteY1" fmla="*/ 3567127 h 4048125"/>
              <a:gd name="connsiteX2" fmla="*/ 0 w 3524250"/>
              <a:gd name="connsiteY2" fmla="*/ 4048125 h 404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0" h="4048125">
                <a:moveTo>
                  <a:pt x="0" y="0"/>
                </a:moveTo>
                <a:lnTo>
                  <a:pt x="3524250" y="3567127"/>
                </a:lnTo>
                <a:lnTo>
                  <a:pt x="0" y="40481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B4DAA84-57F5-4830-BAED-CCE6452D6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526"/>
            <a:ext cx="2247451" cy="3142800"/>
          </a:xfrm>
          <a:custGeom>
            <a:avLst/>
            <a:gdLst>
              <a:gd name="connsiteX0" fmla="*/ 0 w 2247451"/>
              <a:gd name="connsiteY0" fmla="*/ 0 h 3142800"/>
              <a:gd name="connsiteX1" fmla="*/ 904651 w 2247451"/>
              <a:gd name="connsiteY1" fmla="*/ 0 h 3142800"/>
              <a:gd name="connsiteX2" fmla="*/ 2247451 w 2247451"/>
              <a:gd name="connsiteY2" fmla="*/ 1342800 h 3142800"/>
              <a:gd name="connsiteX3" fmla="*/ 447451 w 2247451"/>
              <a:gd name="connsiteY3" fmla="*/ 3142800 h 3142800"/>
              <a:gd name="connsiteX4" fmla="*/ 0 w 2247451"/>
              <a:gd name="connsiteY4" fmla="*/ 2695349 h 31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451" h="3142800">
                <a:moveTo>
                  <a:pt x="0" y="0"/>
                </a:moveTo>
                <a:lnTo>
                  <a:pt x="904651" y="0"/>
                </a:lnTo>
                <a:lnTo>
                  <a:pt x="2247451" y="1342800"/>
                </a:lnTo>
                <a:lnTo>
                  <a:pt x="447451" y="3142800"/>
                </a:lnTo>
                <a:lnTo>
                  <a:pt x="0" y="2695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7AA6ECD4-4892-43AD-847A-5EBE4A679622}"/>
              </a:ext>
            </a:extLst>
          </p:cNvPr>
          <p:cNvSpPr/>
          <p:nvPr userDrawn="1"/>
        </p:nvSpPr>
        <p:spPr>
          <a:xfrm>
            <a:off x="562650" y="1405163"/>
            <a:ext cx="3600000" cy="3600000"/>
          </a:xfrm>
          <a:prstGeom prst="diamond">
            <a:avLst/>
          </a:prstGeom>
          <a:solidFill>
            <a:srgbClr val="2C3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345BA31-EB11-4D90-AE28-E2B98EF629F1}"/>
              </a:ext>
            </a:extLst>
          </p:cNvPr>
          <p:cNvSpPr/>
          <p:nvPr userDrawn="1"/>
        </p:nvSpPr>
        <p:spPr>
          <a:xfrm>
            <a:off x="990487" y="6457950"/>
            <a:ext cx="5296125" cy="400050"/>
          </a:xfrm>
          <a:prstGeom prst="triangle">
            <a:avLst/>
          </a:prstGeom>
          <a:solidFill>
            <a:srgbClr val="C02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3D06D17-06FD-44D8-8F77-4BC035ADAABC}"/>
              </a:ext>
            </a:extLst>
          </p:cNvPr>
          <p:cNvSpPr/>
          <p:nvPr userDrawn="1"/>
        </p:nvSpPr>
        <p:spPr>
          <a:xfrm rot="10800000">
            <a:off x="1123725" y="-9748"/>
            <a:ext cx="2219550" cy="1276350"/>
          </a:xfrm>
          <a:prstGeom prst="triangle">
            <a:avLst>
              <a:gd name="adj" fmla="val 43077"/>
            </a:avLst>
          </a:prstGeom>
          <a:solidFill>
            <a:srgbClr val="2C3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607A38B-CF49-42F2-9961-159B66C9BC78}"/>
              </a:ext>
            </a:extLst>
          </p:cNvPr>
          <p:cNvSpPr/>
          <p:nvPr userDrawn="1"/>
        </p:nvSpPr>
        <p:spPr>
          <a:xfrm>
            <a:off x="-9750" y="-9748"/>
            <a:ext cx="9749" cy="9749"/>
          </a:xfrm>
          <a:custGeom>
            <a:avLst/>
            <a:gdLst>
              <a:gd name="connsiteX0" fmla="*/ 9749 w 9749"/>
              <a:gd name="connsiteY0" fmla="*/ 0 h 9749"/>
              <a:gd name="connsiteX1" fmla="*/ 9749 w 9749"/>
              <a:gd name="connsiteY1" fmla="*/ 9749 h 9749"/>
              <a:gd name="connsiteX2" fmla="*/ 0 w 9749"/>
              <a:gd name="connsiteY2" fmla="*/ 9749 h 9749"/>
              <a:gd name="connsiteX3" fmla="*/ 9749 w 9749"/>
              <a:gd name="connsiteY3" fmla="*/ 0 h 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9" h="9749">
                <a:moveTo>
                  <a:pt x="9749" y="0"/>
                </a:moveTo>
                <a:lnTo>
                  <a:pt x="9749" y="9749"/>
                </a:lnTo>
                <a:lnTo>
                  <a:pt x="0" y="9749"/>
                </a:lnTo>
                <a:lnTo>
                  <a:pt x="97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55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19" grpId="0" animBg="1"/>
      <p:bldP spid="22" grpId="0" animBg="1"/>
      <p:bldP spid="2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6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31000-47BC-4A2A-8E81-A5411E2E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3741-DBB3-481E-BCCC-C6C5A48B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548C-8249-4369-A7FE-5C93607D2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A5BC8-93C0-4E19-9EE3-AD9BEFCE9923}" type="datetimeFigureOut">
              <a:rPr lang="en-ID" smtClean="0"/>
              <a:t>05/11/2020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4240C-53A5-44B8-96EE-2E1A9071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298F1-77F0-435B-9C9E-223037697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6BA9E-D445-45BA-A93D-A0718EBD44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874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94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840D6A-8DB7-4D96-A8CD-76849A68BA36}"/>
              </a:ext>
            </a:extLst>
          </p:cNvPr>
          <p:cNvSpPr/>
          <p:nvPr/>
        </p:nvSpPr>
        <p:spPr>
          <a:xfrm>
            <a:off x="0" y="0"/>
            <a:ext cx="12208670" cy="6865856"/>
          </a:xfrm>
          <a:prstGeom prst="rect">
            <a:avLst/>
          </a:prstGeom>
          <a:solidFill>
            <a:srgbClr val="2C3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440CFB-E4F5-4C0E-9F7A-04B6DE1FD52C}"/>
              </a:ext>
            </a:extLst>
          </p:cNvPr>
          <p:cNvSpPr txBox="1"/>
          <p:nvPr/>
        </p:nvSpPr>
        <p:spPr>
          <a:xfrm>
            <a:off x="35378" y="1045209"/>
            <a:ext cx="7051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>
                <a:solidFill>
                  <a:schemeClr val="bg1"/>
                </a:solidFill>
                <a:latin typeface="Dosis" panose="02010703020202060003" pitchFamily="2" charset="0"/>
                <a:cs typeface="BrowalliaUPC" panose="020B0604020202020204" pitchFamily="34" charset="-34"/>
              </a:rPr>
              <a:t>KEBIJAKAN DAN</a:t>
            </a:r>
          </a:p>
          <a:p>
            <a:pPr algn="ctr"/>
            <a:r>
              <a:rPr lang="en-ID" sz="3600" dirty="0">
                <a:solidFill>
                  <a:schemeClr val="bg1"/>
                </a:solidFill>
                <a:latin typeface="Dosis" panose="02010703020202060003" pitchFamily="2" charset="0"/>
                <a:cs typeface="BrowalliaUPC" panose="020B0604020202020204" pitchFamily="34" charset="-34"/>
              </a:rPr>
              <a:t>TATA KELOLA KEHUTANAN</a:t>
            </a:r>
          </a:p>
          <a:p>
            <a:pPr algn="ctr"/>
            <a:r>
              <a:rPr lang="en-ID" sz="3600" i="1" dirty="0">
                <a:solidFill>
                  <a:schemeClr val="bg1"/>
                </a:solidFill>
                <a:latin typeface="Dosis" panose="02010703020202060003" pitchFamily="2" charset="0"/>
                <a:cs typeface="BrowalliaUPC" panose="020B0604020202020204" pitchFamily="34" charset="-34"/>
              </a:rPr>
              <a:t>GOOD FORESTRY GOVERNANCE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BD2276-3A6F-40AF-BC6A-3C02D6F10CE8}"/>
              </a:ext>
            </a:extLst>
          </p:cNvPr>
          <p:cNvSpPr txBox="1"/>
          <p:nvPr/>
        </p:nvSpPr>
        <p:spPr>
          <a:xfrm>
            <a:off x="1783040" y="4709478"/>
            <a:ext cx="417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noProof="1">
                <a:solidFill>
                  <a:schemeClr val="bg1"/>
                </a:solidFill>
                <a:latin typeface="Dosis" panose="02010703020202060003" pitchFamily="2" charset="0"/>
              </a:rPr>
              <a:t>Dr. Sudirman Dg. Massiri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5CE6D8-533E-47BB-9C02-4E13C31C136E}"/>
              </a:ext>
            </a:extLst>
          </p:cNvPr>
          <p:cNvGrpSpPr/>
          <p:nvPr/>
        </p:nvGrpSpPr>
        <p:grpSpPr>
          <a:xfrm>
            <a:off x="6096000" y="0"/>
            <a:ext cx="6343650" cy="3591802"/>
            <a:chOff x="6096000" y="0"/>
            <a:chExt cx="6343650" cy="3591802"/>
          </a:xfrm>
        </p:grpSpPr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FE397985-2063-490D-9AFF-175956A392FB}"/>
                </a:ext>
              </a:extLst>
            </p:cNvPr>
            <p:cNvSpPr/>
            <p:nvPr/>
          </p:nvSpPr>
          <p:spPr>
            <a:xfrm>
              <a:off x="10127628" y="689811"/>
              <a:ext cx="1600200" cy="1447802"/>
            </a:xfrm>
            <a:prstGeom prst="parallelogram">
              <a:avLst>
                <a:gd name="adj" fmla="val 77758"/>
              </a:avLst>
            </a:prstGeom>
            <a:solidFill>
              <a:srgbClr val="6CA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B9CC82DB-EE66-42AB-8D9C-184D665E6593}"/>
                </a:ext>
              </a:extLst>
            </p:cNvPr>
            <p:cNvSpPr/>
            <p:nvPr/>
          </p:nvSpPr>
          <p:spPr>
            <a:xfrm>
              <a:off x="8929687" y="0"/>
              <a:ext cx="1600200" cy="1676516"/>
            </a:xfrm>
            <a:prstGeom prst="parallelogram">
              <a:avLst>
                <a:gd name="adj" fmla="val 68548"/>
              </a:avLst>
            </a:prstGeom>
            <a:solidFill>
              <a:srgbClr val="1E70A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8FA56F-610F-4FBD-ABEA-0A491636A9B4}"/>
                </a:ext>
              </a:extLst>
            </p:cNvPr>
            <p:cNvGrpSpPr/>
            <p:nvPr/>
          </p:nvGrpSpPr>
          <p:grpSpPr>
            <a:xfrm>
              <a:off x="6096000" y="0"/>
              <a:ext cx="6343650" cy="2838452"/>
              <a:chOff x="6096000" y="0"/>
              <a:chExt cx="6343650" cy="2838452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FF69EED5-250A-4F56-86CF-F5B02DBB5206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E670DFC6-D351-44B4-9C76-63CA00AFA03D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0675D839-E53F-4877-93A1-844CECDD32ED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2354596B-C7CF-4EB3-9C46-AC9EF077ABCA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93CA88CF-451F-4879-B45E-968241D3BEC8}"/>
                  </a:ext>
                </a:extLst>
              </p:cNvPr>
              <p:cNvSpPr/>
              <p:nvPr/>
            </p:nvSpPr>
            <p:spPr>
              <a:xfrm flipH="1">
                <a:off x="6096000" y="1"/>
                <a:ext cx="1562100" cy="1180873"/>
              </a:xfrm>
              <a:prstGeom prst="parallelogram">
                <a:avLst>
                  <a:gd name="adj" fmla="val 78631"/>
                </a:avLst>
              </a:prstGeom>
              <a:solidFill>
                <a:srgbClr val="FAD2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636ED33B-BC04-4557-B110-E4FBA46FC820}"/>
                  </a:ext>
                </a:extLst>
              </p:cNvPr>
              <p:cNvSpPr/>
              <p:nvPr/>
            </p:nvSpPr>
            <p:spPr>
              <a:xfrm>
                <a:off x="7048500" y="0"/>
                <a:ext cx="1562100" cy="1180873"/>
              </a:xfrm>
              <a:prstGeom prst="parallelogram">
                <a:avLst>
                  <a:gd name="adj" fmla="val 78631"/>
                </a:avLst>
              </a:prstGeom>
              <a:solidFill>
                <a:srgbClr val="1D70AC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A3B5ED21-9BCA-432F-80CB-4C728E195649}"/>
                  </a:ext>
                </a:extLst>
              </p:cNvPr>
              <p:cNvSpPr/>
              <p:nvPr/>
            </p:nvSpPr>
            <p:spPr>
              <a:xfrm flipH="1">
                <a:off x="7810500" y="0"/>
                <a:ext cx="1600200" cy="1676516"/>
              </a:xfrm>
              <a:prstGeom prst="parallelogram">
                <a:avLst>
                  <a:gd name="adj" fmla="val 68548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D28C84D9-F6D7-4CE3-AA7C-147479B7E8D1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9046DE03-9DEC-49F8-AAD4-C810FA82954A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435C329C-5E46-4BE5-ABF4-E7B21E7736B7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F8B5D30E-CD41-487D-8830-EC96FA0FD6CC}"/>
                  </a:ext>
                </a:extLst>
              </p:cNvPr>
              <p:cNvSpPr/>
              <p:nvPr/>
            </p:nvSpPr>
            <p:spPr>
              <a:xfrm>
                <a:off x="11334750" y="2000252"/>
                <a:ext cx="1104900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0413989C-A114-4615-8CE0-50F4FEE3CEF1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41328893-96C2-40F6-B3E3-6B432099A60A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5892771E-D209-4514-893D-041319D69510}"/>
                </a:ext>
              </a:extLst>
            </p:cNvPr>
            <p:cNvSpPr/>
            <p:nvPr/>
          </p:nvSpPr>
          <p:spPr>
            <a:xfrm flipH="1">
              <a:off x="10134600" y="2137613"/>
              <a:ext cx="1600200" cy="1447802"/>
            </a:xfrm>
            <a:prstGeom prst="parallelogram">
              <a:avLst>
                <a:gd name="adj" fmla="val 77758"/>
              </a:avLst>
            </a:prstGeom>
            <a:solidFill>
              <a:srgbClr val="C02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4913EBD6-DCB8-4214-88C9-BFFD61C3627E}"/>
                </a:ext>
              </a:extLst>
            </p:cNvPr>
            <p:cNvSpPr/>
            <p:nvPr/>
          </p:nvSpPr>
          <p:spPr>
            <a:xfrm>
              <a:off x="11271477" y="2763126"/>
              <a:ext cx="1104900" cy="828676"/>
            </a:xfrm>
            <a:prstGeom prst="parallelogram">
              <a:avLst>
                <a:gd name="adj" fmla="val 77758"/>
              </a:avLst>
            </a:prstGeom>
            <a:solidFill>
              <a:srgbClr val="FAD2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CFB007-9F43-4A67-917E-5E924685D70E}"/>
              </a:ext>
            </a:extLst>
          </p:cNvPr>
          <p:cNvGrpSpPr/>
          <p:nvPr/>
        </p:nvGrpSpPr>
        <p:grpSpPr>
          <a:xfrm>
            <a:off x="1026433" y="5784813"/>
            <a:ext cx="3945166" cy="1100093"/>
            <a:chOff x="1151946" y="5786935"/>
            <a:chExt cx="3945166" cy="1100093"/>
          </a:xfrm>
        </p:grpSpPr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11091F64-A7DA-41FE-A428-BD764AB4BF28}"/>
                </a:ext>
              </a:extLst>
            </p:cNvPr>
            <p:cNvSpPr/>
            <p:nvPr/>
          </p:nvSpPr>
          <p:spPr>
            <a:xfrm flipH="1">
              <a:off x="3790200" y="6100701"/>
              <a:ext cx="1306912" cy="765155"/>
            </a:xfrm>
            <a:prstGeom prst="parallelogram">
              <a:avLst>
                <a:gd name="adj" fmla="val 108322"/>
              </a:avLst>
            </a:prstGeom>
            <a:solidFill>
              <a:srgbClr val="6DA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DA1E4A36-CE8D-460A-927C-AEBC1FC6EA55}"/>
                </a:ext>
              </a:extLst>
            </p:cNvPr>
            <p:cNvSpPr/>
            <p:nvPr/>
          </p:nvSpPr>
          <p:spPr>
            <a:xfrm>
              <a:off x="1151946" y="5799474"/>
              <a:ext cx="1569910" cy="1064407"/>
            </a:xfrm>
            <a:prstGeom prst="parallelogram">
              <a:avLst>
                <a:gd name="adj" fmla="val 85056"/>
              </a:avLst>
            </a:prstGeom>
            <a:solidFill>
              <a:srgbClr val="C22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8" name="Parallelogram 87">
              <a:extLst>
                <a:ext uri="{FF2B5EF4-FFF2-40B4-BE49-F238E27FC236}">
                  <a16:creationId xmlns:a16="http://schemas.microsoft.com/office/drawing/2014/main" id="{859376DA-6C24-46D3-8BA0-49CD84959CE0}"/>
                </a:ext>
              </a:extLst>
            </p:cNvPr>
            <p:cNvSpPr/>
            <p:nvPr/>
          </p:nvSpPr>
          <p:spPr>
            <a:xfrm flipH="1">
              <a:off x="2070631" y="5786935"/>
              <a:ext cx="1569910" cy="1064407"/>
            </a:xfrm>
            <a:prstGeom prst="parallelogram">
              <a:avLst>
                <a:gd name="adj" fmla="val 85056"/>
              </a:avLst>
            </a:prstGeom>
            <a:solidFill>
              <a:srgbClr val="691C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9" name="Parallelogram 88">
              <a:extLst>
                <a:ext uri="{FF2B5EF4-FFF2-40B4-BE49-F238E27FC236}">
                  <a16:creationId xmlns:a16="http://schemas.microsoft.com/office/drawing/2014/main" id="{F20E1F1A-E6C5-476C-901C-EF7B7987E549}"/>
                </a:ext>
              </a:extLst>
            </p:cNvPr>
            <p:cNvSpPr/>
            <p:nvPr/>
          </p:nvSpPr>
          <p:spPr>
            <a:xfrm>
              <a:off x="2960288" y="6092845"/>
              <a:ext cx="1306912" cy="765155"/>
            </a:xfrm>
            <a:prstGeom prst="parallelogram">
              <a:avLst>
                <a:gd name="adj" fmla="val 108322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0" name="Parallelogram 89">
              <a:extLst>
                <a:ext uri="{FF2B5EF4-FFF2-40B4-BE49-F238E27FC236}">
                  <a16:creationId xmlns:a16="http://schemas.microsoft.com/office/drawing/2014/main" id="{33BDE69A-51DC-43BB-810E-A7EF0B2EAE4B}"/>
                </a:ext>
              </a:extLst>
            </p:cNvPr>
            <p:cNvSpPr/>
            <p:nvPr/>
          </p:nvSpPr>
          <p:spPr>
            <a:xfrm>
              <a:off x="2036056" y="6540973"/>
              <a:ext cx="896310" cy="346055"/>
            </a:xfrm>
            <a:prstGeom prst="parallelogram">
              <a:avLst>
                <a:gd name="adj" fmla="val 98624"/>
              </a:avLst>
            </a:prstGeom>
            <a:solidFill>
              <a:srgbClr val="BCD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ED636B28-5D78-43F9-AAAF-45573F485208}"/>
                </a:ext>
              </a:extLst>
            </p:cNvPr>
            <p:cNvSpPr/>
            <p:nvPr/>
          </p:nvSpPr>
          <p:spPr>
            <a:xfrm flipH="1">
              <a:off x="2379590" y="6534315"/>
              <a:ext cx="896310" cy="346055"/>
            </a:xfrm>
            <a:prstGeom prst="parallelogram">
              <a:avLst>
                <a:gd name="adj" fmla="val 98624"/>
              </a:avLst>
            </a:prstGeom>
            <a:solidFill>
              <a:srgbClr val="95B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66E37BD-798C-4F6B-BF31-BE04A295B234}"/>
              </a:ext>
            </a:extLst>
          </p:cNvPr>
          <p:cNvSpPr txBox="1"/>
          <p:nvPr/>
        </p:nvSpPr>
        <p:spPr>
          <a:xfrm>
            <a:off x="6374831" y="5528178"/>
            <a:ext cx="535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i="1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Materi</a:t>
            </a:r>
            <a:r>
              <a:rPr kumimoji="0" lang="en-ID" sz="1600" i="1" u="none" strike="noStrike" kern="1200" cap="none" spc="0" normalizeH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 disampaikan Dalam Webinar Diskusi Publik Sektor Kehutanan; Pencegahan Korupsi pada Sektor Sumberdaya Alam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600" i="1" noProof="1">
                <a:solidFill>
                  <a:srgbClr val="FFFF00"/>
                </a:solidFill>
                <a:latin typeface="Dosis" panose="02010703020202060003" pitchFamily="2" charset="0"/>
                <a:cs typeface="Itim" panose="00000500000000000000" pitchFamily="2" charset="-34"/>
              </a:rPr>
              <a:t>Palu, 5 November 2020</a:t>
            </a:r>
            <a:endParaRPr kumimoji="0" lang="en-ID" sz="160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12" y="3160463"/>
            <a:ext cx="14287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47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58A77E-E86F-486B-86E2-D45CC224265B}"/>
              </a:ext>
            </a:extLst>
          </p:cNvPr>
          <p:cNvGrpSpPr/>
          <p:nvPr/>
        </p:nvGrpSpPr>
        <p:grpSpPr>
          <a:xfrm>
            <a:off x="2160367" y="1774736"/>
            <a:ext cx="1630647" cy="2674786"/>
            <a:chOff x="2198092" y="1999674"/>
            <a:chExt cx="1073426" cy="1419977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14A0CDF-1AA8-47E9-99E5-9DE797223A45}"/>
                </a:ext>
              </a:extLst>
            </p:cNvPr>
            <p:cNvSpPr/>
            <p:nvPr/>
          </p:nvSpPr>
          <p:spPr>
            <a:xfrm>
              <a:off x="2590803" y="3131651"/>
              <a:ext cx="288000" cy="288000"/>
            </a:xfrm>
            <a:prstGeom prst="flowChartConnector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8EBB5B38-8CEF-4136-B04B-856A74FF3088}"/>
                </a:ext>
              </a:extLst>
            </p:cNvPr>
            <p:cNvSpPr/>
            <p:nvPr/>
          </p:nvSpPr>
          <p:spPr>
            <a:xfrm rot="5400000">
              <a:off x="2158335" y="2039431"/>
              <a:ext cx="1152939" cy="1073426"/>
            </a:xfrm>
            <a:custGeom>
              <a:avLst/>
              <a:gdLst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073426">
                  <a:moveTo>
                    <a:pt x="0" y="0"/>
                  </a:moveTo>
                  <a:lnTo>
                    <a:pt x="651617" y="0"/>
                  </a:lnTo>
                  <a:cubicBezTo>
                    <a:pt x="646448" y="298174"/>
                    <a:pt x="985832" y="357809"/>
                    <a:pt x="1152939" y="536713"/>
                  </a:cubicBezTo>
                  <a:cubicBezTo>
                    <a:pt x="985832" y="715617"/>
                    <a:pt x="739213" y="708991"/>
                    <a:pt x="651617" y="1073426"/>
                  </a:cubicBezTo>
                  <a:lnTo>
                    <a:pt x="0" y="1073426"/>
                  </a:lnTo>
                  <a:cubicBezTo>
                    <a:pt x="145776" y="477078"/>
                    <a:pt x="66264" y="331304"/>
                    <a:pt x="0" y="0"/>
                  </a:cubicBez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CB8967-2155-4F7D-81E0-1C997687485A}"/>
                </a:ext>
              </a:extLst>
            </p:cNvPr>
            <p:cNvSpPr txBox="1"/>
            <p:nvPr/>
          </p:nvSpPr>
          <p:spPr>
            <a:xfrm>
              <a:off x="2296597" y="2106413"/>
              <a:ext cx="876413" cy="80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dirty="0">
                  <a:solidFill>
                    <a:schemeClr val="bg1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Para </a:t>
              </a:r>
              <a:r>
                <a:rPr lang="en-ID" sz="2800" dirty="0" err="1">
                  <a:solidFill>
                    <a:schemeClr val="bg1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Pihak</a:t>
              </a:r>
              <a:r>
                <a:rPr lang="en-ID" sz="3600" dirty="0">
                  <a:solidFill>
                    <a:schemeClr val="bg1"/>
                  </a:solidFill>
                  <a:latin typeface="FontAwesome" pitchFamily="50" charset="0"/>
                </a:rPr>
                <a:t></a:t>
              </a:r>
              <a:endParaRPr lang="en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6586C-53A8-4333-ADE9-A033CC84B747}"/>
              </a:ext>
            </a:extLst>
          </p:cNvPr>
          <p:cNvSpPr/>
          <p:nvPr/>
        </p:nvSpPr>
        <p:spPr>
          <a:xfrm>
            <a:off x="244896" y="-10014"/>
            <a:ext cx="28316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4400" noProof="1">
                <a:solidFill>
                  <a:srgbClr val="0A1C28"/>
                </a:solidFill>
                <a:latin typeface="Anton" panose="02000503000000000000" pitchFamily="2" charset="0"/>
              </a:rPr>
              <a:t>GOVERNANCE</a:t>
            </a:r>
            <a:endParaRPr lang="en-ID" sz="4400" dirty="0">
              <a:solidFill>
                <a:srgbClr val="0A1C28"/>
              </a:solidFill>
              <a:latin typeface="Anton" panose="02000503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A66F1-F11C-4CF7-A701-322913E8BE70}"/>
              </a:ext>
            </a:extLst>
          </p:cNvPr>
          <p:cNvSpPr txBox="1"/>
          <p:nvPr/>
        </p:nvSpPr>
        <p:spPr>
          <a:xfrm>
            <a:off x="5532529" y="3623342"/>
            <a:ext cx="18688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D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INSTRUMEN PENGONTROL MEKANIS</a:t>
            </a:r>
            <a:endParaRPr lang="en-ID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DF5F8C-D694-4D40-957C-1329C24B091B}"/>
              </a:ext>
            </a:extLst>
          </p:cNvPr>
          <p:cNvSpPr txBox="1"/>
          <p:nvPr/>
        </p:nvSpPr>
        <p:spPr>
          <a:xfrm>
            <a:off x="1805718" y="4961818"/>
            <a:ext cx="233993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MEKANISME INTER-RELASI.</a:t>
            </a:r>
            <a:endParaRPr lang="en-ID" sz="20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281" y="1797911"/>
            <a:ext cx="2219417" cy="2219417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4109327" y="2571592"/>
            <a:ext cx="4303535" cy="5297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Elbow Connector 48"/>
          <p:cNvCxnSpPr>
            <a:endCxn id="14" idx="0"/>
          </p:cNvCxnSpPr>
          <p:nvPr/>
        </p:nvCxnSpPr>
        <p:spPr>
          <a:xfrm rot="10800000" flipV="1">
            <a:off x="2975689" y="1182544"/>
            <a:ext cx="6680301" cy="793253"/>
          </a:xfrm>
          <a:prstGeom prst="bentConnector2">
            <a:avLst/>
          </a:prstGeom>
          <a:ln w="254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655989" y="1182545"/>
            <a:ext cx="0" cy="488882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0" idx="0"/>
            <a:endCxn id="9" idx="4"/>
          </p:cNvCxnSpPr>
          <p:nvPr/>
        </p:nvCxnSpPr>
        <p:spPr>
          <a:xfrm flipV="1">
            <a:off x="2975687" y="4449522"/>
            <a:ext cx="0" cy="5122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9" idx="0"/>
          </p:cNvCxnSpPr>
          <p:nvPr/>
        </p:nvCxnSpPr>
        <p:spPr>
          <a:xfrm flipV="1">
            <a:off x="6466934" y="2985386"/>
            <a:ext cx="0" cy="637956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9" idx="2"/>
            <a:endCxn id="20" idx="3"/>
          </p:cNvCxnSpPr>
          <p:nvPr/>
        </p:nvCxnSpPr>
        <p:spPr>
          <a:xfrm rot="5400000">
            <a:off x="4921751" y="3770577"/>
            <a:ext cx="769089" cy="2321279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DCB8967-2155-4F7D-81E0-1C997687485A}"/>
              </a:ext>
            </a:extLst>
          </p:cNvPr>
          <p:cNvSpPr txBox="1"/>
          <p:nvPr/>
        </p:nvSpPr>
        <p:spPr>
          <a:xfrm>
            <a:off x="8945431" y="2499836"/>
            <a:ext cx="1331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TUJUAN</a:t>
            </a:r>
            <a:r>
              <a:rPr lang="en-ID" sz="3600" dirty="0">
                <a:solidFill>
                  <a:schemeClr val="bg1"/>
                </a:solidFill>
                <a:latin typeface="FontAwesome" pitchFamily="50" charset="0"/>
              </a:rPr>
              <a:t></a:t>
            </a:r>
            <a:endParaRPr lang="en-ID" sz="3600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6DF5F8C-D694-4D40-957C-1329C24B091B}"/>
              </a:ext>
            </a:extLst>
          </p:cNvPr>
          <p:cNvSpPr txBox="1"/>
          <p:nvPr/>
        </p:nvSpPr>
        <p:spPr>
          <a:xfrm>
            <a:off x="3386537" y="186639"/>
            <a:ext cx="769119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PELIBARAN PARA PIHAK UNTUK MENCAPAI TUJUAN BERSAMA</a:t>
            </a:r>
            <a:endParaRPr lang="en-ID" sz="20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25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4A0F383-8000-4D00-B605-58262A5EEE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7" b="2966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DD869B-27A3-42D6-AFE7-4EEFDAC4291E}"/>
              </a:ext>
            </a:extLst>
          </p:cNvPr>
          <p:cNvSpPr/>
          <p:nvPr/>
        </p:nvSpPr>
        <p:spPr>
          <a:xfrm>
            <a:off x="522514" y="0"/>
            <a:ext cx="3461657" cy="4468969"/>
          </a:xfrm>
          <a:prstGeom prst="rect">
            <a:avLst/>
          </a:prstGeom>
          <a:solidFill>
            <a:srgbClr val="0A1C28">
              <a:alpha val="90000"/>
            </a:srgbClr>
          </a:solidFill>
          <a:ln>
            <a:noFill/>
          </a:ln>
          <a:effectLst>
            <a:outerShdw blurRad="50800" dist="444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66325-F352-4158-A7C6-6B1DB56B6B08}"/>
              </a:ext>
            </a:extLst>
          </p:cNvPr>
          <p:cNvSpPr/>
          <p:nvPr/>
        </p:nvSpPr>
        <p:spPr>
          <a:xfrm>
            <a:off x="1012195" y="1983742"/>
            <a:ext cx="3494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on" panose="02000503000000000000" pitchFamily="2" charset="0"/>
                <a:ea typeface="+mn-ea"/>
                <a:cs typeface="+mn-cs"/>
              </a:rPr>
              <a:t>Definisi KONSEP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200" noProof="1">
                <a:solidFill>
                  <a:prstClr val="white"/>
                </a:solidFill>
                <a:latin typeface="Anton" panose="02000503000000000000" pitchFamily="2" charset="0"/>
              </a:rPr>
              <a:t>GOVERNANCE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on" panose="02000503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7384B-C452-452F-A278-33179E01BEA8}"/>
              </a:ext>
            </a:extLst>
          </p:cNvPr>
          <p:cNvSpPr txBox="1"/>
          <p:nvPr/>
        </p:nvSpPr>
        <p:spPr>
          <a:xfrm>
            <a:off x="4642519" y="460248"/>
            <a:ext cx="7317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Aturan/mekanisme</a:t>
            </a:r>
            <a:r>
              <a:rPr kumimoji="0" lang="en-ID" sz="2400" b="0" i="0" u="none" strike="noStrike" kern="1200" cap="none" spc="0" normalizeH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 yang mengatur bagaimana kekuasaan (</a:t>
            </a:r>
            <a:r>
              <a:rPr kumimoji="0" lang="en-ID" sz="2400" b="0" i="1" u="none" strike="noStrike" kern="1200" cap="none" spc="0" normalizeH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power</a:t>
            </a:r>
            <a:r>
              <a:rPr kumimoji="0" lang="en-ID" sz="2400" b="0" i="0" u="none" strike="noStrike" kern="1200" cap="none" spc="0" normalizeH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) dijalankan untuk mengelola sumberdaya negara, mengatur hubungan-hubungan antar negara dengan warganya, dan pelaku usaha, sehingga terhindar dari konflik dan dapat mewujudkan peluang pencapaian yang saling menguntungkan  </a:t>
            </a:r>
            <a:endParaRPr kumimoji="0" lang="en-ID" sz="2400" b="0" i="0" u="none" strike="noStrike" kern="1200" cap="none" spc="0" normalizeH="0" baseline="0" noProof="1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19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2CC4D7-A39F-4EE7-A53E-C1421DA481B8}"/>
              </a:ext>
            </a:extLst>
          </p:cNvPr>
          <p:cNvSpPr txBox="1"/>
          <p:nvPr/>
        </p:nvSpPr>
        <p:spPr>
          <a:xfrm>
            <a:off x="355168" y="775582"/>
            <a:ext cx="2744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noProof="1">
                <a:latin typeface="Dosis" panose="02010703020202060003" pitchFamily="2" charset="0"/>
              </a:rPr>
              <a:t>Prinsip Good Governance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BD1FA-D208-4C15-8EA0-4FFD7D40D4B0}"/>
              </a:ext>
            </a:extLst>
          </p:cNvPr>
          <p:cNvGrpSpPr/>
          <p:nvPr/>
        </p:nvGrpSpPr>
        <p:grpSpPr>
          <a:xfrm>
            <a:off x="10194839" y="0"/>
            <a:ext cx="2168611" cy="1536032"/>
            <a:chOff x="10194839" y="0"/>
            <a:chExt cx="2168611" cy="15360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D809C25-AC30-4C2A-A313-E33608BA44CB}"/>
                </a:ext>
              </a:extLst>
            </p:cNvPr>
            <p:cNvGrpSpPr/>
            <p:nvPr/>
          </p:nvGrpSpPr>
          <p:grpSpPr>
            <a:xfrm>
              <a:off x="10194839" y="0"/>
              <a:ext cx="2168611" cy="1536032"/>
              <a:chOff x="8396288" y="0"/>
              <a:chExt cx="4114800" cy="2848347"/>
            </a:xfrm>
          </p:grpSpPr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779012F8-7A4C-4009-9B01-6E1ECFED0E08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641234BC-2B56-4EA4-A019-97110FCEF257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95AA2A45-3DED-47CD-889C-2529CDD4B5E7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0029DD64-DEDF-47A2-A12F-3445F79DA600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C49D947B-B1D0-41D7-A3FA-7F7456791FD8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16DF8261-6ED5-466E-86E3-E64725B79D9C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CE2CC1BA-B250-4532-9BF8-A6FB7ECF5CA7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D5B71816-126F-4165-BCF5-731FB5A728EE}"/>
                  </a:ext>
                </a:extLst>
              </p:cNvPr>
              <p:cNvSpPr/>
              <p:nvPr/>
            </p:nvSpPr>
            <p:spPr>
              <a:xfrm>
                <a:off x="11406187" y="2019671"/>
                <a:ext cx="1104901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1A37DEB4-C81A-4D01-A9FD-77847CF3680F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DC6EAF6E-23F4-43CC-9407-BDA4D5051C96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15289C8F-683B-4188-AF46-76630B87719F}"/>
                </a:ext>
              </a:extLst>
            </p:cNvPr>
            <p:cNvSpPr/>
            <p:nvPr/>
          </p:nvSpPr>
          <p:spPr>
            <a:xfrm>
              <a:off x="11799867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DC7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8581F50-8665-458B-86BB-873CB1A2500A}"/>
                </a:ext>
              </a:extLst>
            </p:cNvPr>
            <p:cNvSpPr/>
            <p:nvPr/>
          </p:nvSpPr>
          <p:spPr>
            <a:xfrm flipH="1">
              <a:off x="11506201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AA3830-3C15-4B9A-8D62-DD12C0AAFAE3}"/>
              </a:ext>
            </a:extLst>
          </p:cNvPr>
          <p:cNvGrpSpPr/>
          <p:nvPr/>
        </p:nvGrpSpPr>
        <p:grpSpPr>
          <a:xfrm flipH="1">
            <a:off x="513733" y="3331074"/>
            <a:ext cx="3040736" cy="911274"/>
            <a:chOff x="2628544" y="1917064"/>
            <a:chExt cx="6317697" cy="273621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DBF3CFC-FBF5-4F9B-AFE5-8532A190BBEE}"/>
                </a:ext>
              </a:extLst>
            </p:cNvPr>
            <p:cNvSpPr/>
            <p:nvPr/>
          </p:nvSpPr>
          <p:spPr>
            <a:xfrm>
              <a:off x="2628544" y="1917064"/>
              <a:ext cx="831850" cy="27362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DB2E8C-1DD2-41AF-AE5D-A23ADCB68C25}"/>
                </a:ext>
              </a:extLst>
            </p:cNvPr>
            <p:cNvSpPr/>
            <p:nvPr/>
          </p:nvSpPr>
          <p:spPr>
            <a:xfrm>
              <a:off x="4311333" y="2406723"/>
              <a:ext cx="3642360" cy="1775460"/>
            </a:xfrm>
            <a:custGeom>
              <a:avLst/>
              <a:gdLst>
                <a:gd name="connsiteX0" fmla="*/ 0 w 3200400"/>
                <a:gd name="connsiteY0" fmla="*/ 0 h 1447800"/>
                <a:gd name="connsiteX1" fmla="*/ 3200400 w 3200400"/>
                <a:gd name="connsiteY1" fmla="*/ 0 h 1447800"/>
                <a:gd name="connsiteX2" fmla="*/ 3200400 w 3200400"/>
                <a:gd name="connsiteY2" fmla="*/ 1447800 h 1447800"/>
                <a:gd name="connsiteX3" fmla="*/ 0 w 3200400"/>
                <a:gd name="connsiteY3" fmla="*/ 1447800 h 1447800"/>
                <a:gd name="connsiteX4" fmla="*/ 0 w 3200400"/>
                <a:gd name="connsiteY4" fmla="*/ 0 h 1447800"/>
                <a:gd name="connsiteX0" fmla="*/ 0 w 3566160"/>
                <a:gd name="connsiteY0" fmla="*/ 0 h 1638300"/>
                <a:gd name="connsiteX1" fmla="*/ 3566160 w 3566160"/>
                <a:gd name="connsiteY1" fmla="*/ 190500 h 1638300"/>
                <a:gd name="connsiteX2" fmla="*/ 3566160 w 3566160"/>
                <a:gd name="connsiteY2" fmla="*/ 1638300 h 1638300"/>
                <a:gd name="connsiteX3" fmla="*/ 365760 w 3566160"/>
                <a:gd name="connsiteY3" fmla="*/ 1638300 h 1638300"/>
                <a:gd name="connsiteX4" fmla="*/ 0 w 3566160"/>
                <a:gd name="connsiteY4" fmla="*/ 0 h 163830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  <a:gd name="connsiteX0" fmla="*/ 76200 w 3642360"/>
                <a:gd name="connsiteY0" fmla="*/ 0 h 1775460"/>
                <a:gd name="connsiteX1" fmla="*/ 3642360 w 3642360"/>
                <a:gd name="connsiteY1" fmla="*/ 190500 h 1775460"/>
                <a:gd name="connsiteX2" fmla="*/ 3642360 w 3642360"/>
                <a:gd name="connsiteY2" fmla="*/ 1638300 h 1775460"/>
                <a:gd name="connsiteX3" fmla="*/ 0 w 3642360"/>
                <a:gd name="connsiteY3" fmla="*/ 1775460 h 1775460"/>
                <a:gd name="connsiteX4" fmla="*/ 76200 w 3642360"/>
                <a:gd name="connsiteY4" fmla="*/ 0 h 177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2360" h="1775460">
                  <a:moveTo>
                    <a:pt x="76200" y="0"/>
                  </a:moveTo>
                  <a:cubicBezTo>
                    <a:pt x="510540" y="314960"/>
                    <a:pt x="2453640" y="127000"/>
                    <a:pt x="3642360" y="190500"/>
                  </a:cubicBezTo>
                  <a:lnTo>
                    <a:pt x="3642360" y="1638300"/>
                  </a:lnTo>
                  <a:cubicBezTo>
                    <a:pt x="2428240" y="1684020"/>
                    <a:pt x="718820" y="1463040"/>
                    <a:pt x="0" y="1775460"/>
                  </a:cubicBezTo>
                  <a:cubicBezTo>
                    <a:pt x="337820" y="1313180"/>
                    <a:pt x="248920" y="408940"/>
                    <a:pt x="7620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5D64C2-3EC4-40F6-A882-7A5F02373780}"/>
                </a:ext>
              </a:extLst>
            </p:cNvPr>
            <p:cNvSpPr/>
            <p:nvPr/>
          </p:nvSpPr>
          <p:spPr>
            <a:xfrm>
              <a:off x="7765746" y="2574631"/>
              <a:ext cx="1180495" cy="1487706"/>
            </a:xfrm>
            <a:custGeom>
              <a:avLst/>
              <a:gdLst>
                <a:gd name="connsiteX0" fmla="*/ 0 w 1822207"/>
                <a:gd name="connsiteY0" fmla="*/ 186270 h 1553029"/>
                <a:gd name="connsiteX1" fmla="*/ 186270 w 1822207"/>
                <a:gd name="connsiteY1" fmla="*/ 0 h 1553029"/>
                <a:gd name="connsiteX2" fmla="*/ 1635937 w 1822207"/>
                <a:gd name="connsiteY2" fmla="*/ 0 h 1553029"/>
                <a:gd name="connsiteX3" fmla="*/ 1822207 w 1822207"/>
                <a:gd name="connsiteY3" fmla="*/ 186270 h 1553029"/>
                <a:gd name="connsiteX4" fmla="*/ 1822207 w 1822207"/>
                <a:gd name="connsiteY4" fmla="*/ 1366759 h 1553029"/>
                <a:gd name="connsiteX5" fmla="*/ 1635937 w 1822207"/>
                <a:gd name="connsiteY5" fmla="*/ 1553029 h 1553029"/>
                <a:gd name="connsiteX6" fmla="*/ 186270 w 1822207"/>
                <a:gd name="connsiteY6" fmla="*/ 1553029 h 1553029"/>
                <a:gd name="connsiteX7" fmla="*/ 0 w 1822207"/>
                <a:gd name="connsiteY7" fmla="*/ 1366759 h 1553029"/>
                <a:gd name="connsiteX8" fmla="*/ 0 w 1822207"/>
                <a:gd name="connsiteY8" fmla="*/ 186270 h 1553029"/>
                <a:gd name="connsiteX0" fmla="*/ 0 w 1902640"/>
                <a:gd name="connsiteY0" fmla="*/ 186270 h 1553029"/>
                <a:gd name="connsiteX1" fmla="*/ 186270 w 1902640"/>
                <a:gd name="connsiteY1" fmla="*/ 0 h 1553029"/>
                <a:gd name="connsiteX2" fmla="*/ 1635937 w 1902640"/>
                <a:gd name="connsiteY2" fmla="*/ 0 h 1553029"/>
                <a:gd name="connsiteX3" fmla="*/ 1822207 w 1902640"/>
                <a:gd name="connsiteY3" fmla="*/ 186270 h 1553029"/>
                <a:gd name="connsiteX4" fmla="*/ 1822207 w 1902640"/>
                <a:gd name="connsiteY4" fmla="*/ 1366759 h 1553029"/>
                <a:gd name="connsiteX5" fmla="*/ 1635937 w 1902640"/>
                <a:gd name="connsiteY5" fmla="*/ 1553029 h 1553029"/>
                <a:gd name="connsiteX6" fmla="*/ 186270 w 1902640"/>
                <a:gd name="connsiteY6" fmla="*/ 1553029 h 1553029"/>
                <a:gd name="connsiteX7" fmla="*/ 0 w 1902640"/>
                <a:gd name="connsiteY7" fmla="*/ 1366759 h 1553029"/>
                <a:gd name="connsiteX8" fmla="*/ 0 w 1902640"/>
                <a:gd name="connsiteY8" fmla="*/ 186270 h 1553029"/>
                <a:gd name="connsiteX0" fmla="*/ 0 w 1914304"/>
                <a:gd name="connsiteY0" fmla="*/ 186270 h 1553029"/>
                <a:gd name="connsiteX1" fmla="*/ 186270 w 1914304"/>
                <a:gd name="connsiteY1" fmla="*/ 0 h 1553029"/>
                <a:gd name="connsiteX2" fmla="*/ 1635937 w 1914304"/>
                <a:gd name="connsiteY2" fmla="*/ 0 h 1553029"/>
                <a:gd name="connsiteX3" fmla="*/ 1822207 w 1914304"/>
                <a:gd name="connsiteY3" fmla="*/ 186270 h 1553029"/>
                <a:gd name="connsiteX4" fmla="*/ 1822207 w 1914304"/>
                <a:gd name="connsiteY4" fmla="*/ 1366759 h 1553029"/>
                <a:gd name="connsiteX5" fmla="*/ 1635937 w 1914304"/>
                <a:gd name="connsiteY5" fmla="*/ 1553029 h 1553029"/>
                <a:gd name="connsiteX6" fmla="*/ 186270 w 1914304"/>
                <a:gd name="connsiteY6" fmla="*/ 1553029 h 1553029"/>
                <a:gd name="connsiteX7" fmla="*/ 0 w 1914304"/>
                <a:gd name="connsiteY7" fmla="*/ 1366759 h 1553029"/>
                <a:gd name="connsiteX8" fmla="*/ 0 w 1914304"/>
                <a:gd name="connsiteY8" fmla="*/ 186270 h 1553029"/>
                <a:gd name="connsiteX0" fmla="*/ 0 w 2045500"/>
                <a:gd name="connsiteY0" fmla="*/ 186270 h 1553029"/>
                <a:gd name="connsiteX1" fmla="*/ 186270 w 2045500"/>
                <a:gd name="connsiteY1" fmla="*/ 0 h 1553029"/>
                <a:gd name="connsiteX2" fmla="*/ 1635937 w 2045500"/>
                <a:gd name="connsiteY2" fmla="*/ 0 h 1553029"/>
                <a:gd name="connsiteX3" fmla="*/ 1822207 w 2045500"/>
                <a:gd name="connsiteY3" fmla="*/ 186270 h 1553029"/>
                <a:gd name="connsiteX4" fmla="*/ 1822207 w 2045500"/>
                <a:gd name="connsiteY4" fmla="*/ 1366759 h 1553029"/>
                <a:gd name="connsiteX5" fmla="*/ 1635937 w 2045500"/>
                <a:gd name="connsiteY5" fmla="*/ 1553029 h 1553029"/>
                <a:gd name="connsiteX6" fmla="*/ 186270 w 2045500"/>
                <a:gd name="connsiteY6" fmla="*/ 1553029 h 1553029"/>
                <a:gd name="connsiteX7" fmla="*/ 0 w 2045500"/>
                <a:gd name="connsiteY7" fmla="*/ 1366759 h 1553029"/>
                <a:gd name="connsiteX8" fmla="*/ 0 w 2045500"/>
                <a:gd name="connsiteY8" fmla="*/ 186270 h 1553029"/>
                <a:gd name="connsiteX0" fmla="*/ 0 w 2072736"/>
                <a:gd name="connsiteY0" fmla="*/ 186270 h 1553029"/>
                <a:gd name="connsiteX1" fmla="*/ 186270 w 2072736"/>
                <a:gd name="connsiteY1" fmla="*/ 0 h 1553029"/>
                <a:gd name="connsiteX2" fmla="*/ 1635937 w 2072736"/>
                <a:gd name="connsiteY2" fmla="*/ 0 h 1553029"/>
                <a:gd name="connsiteX3" fmla="*/ 1822207 w 2072736"/>
                <a:gd name="connsiteY3" fmla="*/ 186270 h 1553029"/>
                <a:gd name="connsiteX4" fmla="*/ 1822207 w 2072736"/>
                <a:gd name="connsiteY4" fmla="*/ 1366759 h 1553029"/>
                <a:gd name="connsiteX5" fmla="*/ 1635937 w 2072736"/>
                <a:gd name="connsiteY5" fmla="*/ 1553029 h 1553029"/>
                <a:gd name="connsiteX6" fmla="*/ 186270 w 2072736"/>
                <a:gd name="connsiteY6" fmla="*/ 1553029 h 1553029"/>
                <a:gd name="connsiteX7" fmla="*/ 0 w 2072736"/>
                <a:gd name="connsiteY7" fmla="*/ 1366759 h 1553029"/>
                <a:gd name="connsiteX8" fmla="*/ 0 w 2072736"/>
                <a:gd name="connsiteY8" fmla="*/ 186270 h 1553029"/>
                <a:gd name="connsiteX0" fmla="*/ 0 w 2060249"/>
                <a:gd name="connsiteY0" fmla="*/ 186270 h 1553029"/>
                <a:gd name="connsiteX1" fmla="*/ 186270 w 2060249"/>
                <a:gd name="connsiteY1" fmla="*/ 0 h 1553029"/>
                <a:gd name="connsiteX2" fmla="*/ 1635937 w 2060249"/>
                <a:gd name="connsiteY2" fmla="*/ 0 h 1553029"/>
                <a:gd name="connsiteX3" fmla="*/ 1822207 w 2060249"/>
                <a:gd name="connsiteY3" fmla="*/ 186270 h 1553029"/>
                <a:gd name="connsiteX4" fmla="*/ 1822207 w 2060249"/>
                <a:gd name="connsiteY4" fmla="*/ 1366759 h 1553029"/>
                <a:gd name="connsiteX5" fmla="*/ 1635937 w 2060249"/>
                <a:gd name="connsiteY5" fmla="*/ 1553029 h 1553029"/>
                <a:gd name="connsiteX6" fmla="*/ 186270 w 2060249"/>
                <a:gd name="connsiteY6" fmla="*/ 1553029 h 1553029"/>
                <a:gd name="connsiteX7" fmla="*/ 0 w 2060249"/>
                <a:gd name="connsiteY7" fmla="*/ 1366759 h 1553029"/>
                <a:gd name="connsiteX8" fmla="*/ 0 w 2060249"/>
                <a:gd name="connsiteY8" fmla="*/ 186270 h 1553029"/>
                <a:gd name="connsiteX0" fmla="*/ 300183 w 2360432"/>
                <a:gd name="connsiteY0" fmla="*/ 190991 h 1557750"/>
                <a:gd name="connsiteX1" fmla="*/ 17449 w 2360432"/>
                <a:gd name="connsiteY1" fmla="*/ 0 h 1557750"/>
                <a:gd name="connsiteX2" fmla="*/ 1936120 w 2360432"/>
                <a:gd name="connsiteY2" fmla="*/ 4721 h 1557750"/>
                <a:gd name="connsiteX3" fmla="*/ 2122390 w 2360432"/>
                <a:gd name="connsiteY3" fmla="*/ 190991 h 1557750"/>
                <a:gd name="connsiteX4" fmla="*/ 2122390 w 2360432"/>
                <a:gd name="connsiteY4" fmla="*/ 1371480 h 1557750"/>
                <a:gd name="connsiteX5" fmla="*/ 1936120 w 2360432"/>
                <a:gd name="connsiteY5" fmla="*/ 1557750 h 1557750"/>
                <a:gd name="connsiteX6" fmla="*/ 486453 w 2360432"/>
                <a:gd name="connsiteY6" fmla="*/ 1557750 h 1557750"/>
                <a:gd name="connsiteX7" fmla="*/ 300183 w 2360432"/>
                <a:gd name="connsiteY7" fmla="*/ 1371480 h 1557750"/>
                <a:gd name="connsiteX8" fmla="*/ 300183 w 2360432"/>
                <a:gd name="connsiteY8" fmla="*/ 190991 h 1557750"/>
                <a:gd name="connsiteX0" fmla="*/ 245268 w 2362946"/>
                <a:gd name="connsiteY0" fmla="*/ 205152 h 1557750"/>
                <a:gd name="connsiteX1" fmla="*/ 19963 w 2362946"/>
                <a:gd name="connsiteY1" fmla="*/ 0 h 1557750"/>
                <a:gd name="connsiteX2" fmla="*/ 1938634 w 2362946"/>
                <a:gd name="connsiteY2" fmla="*/ 4721 h 1557750"/>
                <a:gd name="connsiteX3" fmla="*/ 2124904 w 2362946"/>
                <a:gd name="connsiteY3" fmla="*/ 190991 h 1557750"/>
                <a:gd name="connsiteX4" fmla="*/ 2124904 w 2362946"/>
                <a:gd name="connsiteY4" fmla="*/ 1371480 h 1557750"/>
                <a:gd name="connsiteX5" fmla="*/ 1938634 w 2362946"/>
                <a:gd name="connsiteY5" fmla="*/ 1557750 h 1557750"/>
                <a:gd name="connsiteX6" fmla="*/ 488967 w 2362946"/>
                <a:gd name="connsiteY6" fmla="*/ 1557750 h 1557750"/>
                <a:gd name="connsiteX7" fmla="*/ 302697 w 2362946"/>
                <a:gd name="connsiteY7" fmla="*/ 1371480 h 1557750"/>
                <a:gd name="connsiteX8" fmla="*/ 245268 w 2362946"/>
                <a:gd name="connsiteY8" fmla="*/ 205152 h 1557750"/>
                <a:gd name="connsiteX0" fmla="*/ 245268 w 2362946"/>
                <a:gd name="connsiteY0" fmla="*/ 205152 h 1557750"/>
                <a:gd name="connsiteX1" fmla="*/ 19963 w 2362946"/>
                <a:gd name="connsiteY1" fmla="*/ 0 h 1557750"/>
                <a:gd name="connsiteX2" fmla="*/ 1938634 w 2362946"/>
                <a:gd name="connsiteY2" fmla="*/ 4721 h 1557750"/>
                <a:gd name="connsiteX3" fmla="*/ 2124904 w 2362946"/>
                <a:gd name="connsiteY3" fmla="*/ 190991 h 1557750"/>
                <a:gd name="connsiteX4" fmla="*/ 2124904 w 2362946"/>
                <a:gd name="connsiteY4" fmla="*/ 1371480 h 1557750"/>
                <a:gd name="connsiteX5" fmla="*/ 1938634 w 2362946"/>
                <a:gd name="connsiteY5" fmla="*/ 1557750 h 1557750"/>
                <a:gd name="connsiteX6" fmla="*/ 488967 w 2362946"/>
                <a:gd name="connsiteY6" fmla="*/ 1557750 h 1557750"/>
                <a:gd name="connsiteX7" fmla="*/ 302697 w 2362946"/>
                <a:gd name="connsiteY7" fmla="*/ 1371480 h 1557750"/>
                <a:gd name="connsiteX8" fmla="*/ 245268 w 2362946"/>
                <a:gd name="connsiteY8" fmla="*/ 205152 h 1557750"/>
                <a:gd name="connsiteX0" fmla="*/ 251965 w 2369643"/>
                <a:gd name="connsiteY0" fmla="*/ 205152 h 1557750"/>
                <a:gd name="connsiteX1" fmla="*/ 26660 w 2369643"/>
                <a:gd name="connsiteY1" fmla="*/ 0 h 1557750"/>
                <a:gd name="connsiteX2" fmla="*/ 1945331 w 2369643"/>
                <a:gd name="connsiteY2" fmla="*/ 4721 h 1557750"/>
                <a:gd name="connsiteX3" fmla="*/ 2131601 w 2369643"/>
                <a:gd name="connsiteY3" fmla="*/ 190991 h 1557750"/>
                <a:gd name="connsiteX4" fmla="*/ 2131601 w 2369643"/>
                <a:gd name="connsiteY4" fmla="*/ 1371480 h 1557750"/>
                <a:gd name="connsiteX5" fmla="*/ 1945331 w 2369643"/>
                <a:gd name="connsiteY5" fmla="*/ 1557750 h 1557750"/>
                <a:gd name="connsiteX6" fmla="*/ 17089 w 2369643"/>
                <a:gd name="connsiteY6" fmla="*/ 1553029 h 1557750"/>
                <a:gd name="connsiteX7" fmla="*/ 309394 w 2369643"/>
                <a:gd name="connsiteY7" fmla="*/ 1371480 h 1557750"/>
                <a:gd name="connsiteX8" fmla="*/ 251965 w 2369643"/>
                <a:gd name="connsiteY8" fmla="*/ 205152 h 1557750"/>
                <a:gd name="connsiteX0" fmla="*/ 254841 w 2372519"/>
                <a:gd name="connsiteY0" fmla="*/ 205152 h 1557750"/>
                <a:gd name="connsiteX1" fmla="*/ 29536 w 2372519"/>
                <a:gd name="connsiteY1" fmla="*/ 0 h 1557750"/>
                <a:gd name="connsiteX2" fmla="*/ 1948207 w 2372519"/>
                <a:gd name="connsiteY2" fmla="*/ 4721 h 1557750"/>
                <a:gd name="connsiteX3" fmla="*/ 2134477 w 2372519"/>
                <a:gd name="connsiteY3" fmla="*/ 190991 h 1557750"/>
                <a:gd name="connsiteX4" fmla="*/ 2134477 w 2372519"/>
                <a:gd name="connsiteY4" fmla="*/ 1371480 h 1557750"/>
                <a:gd name="connsiteX5" fmla="*/ 1948207 w 2372519"/>
                <a:gd name="connsiteY5" fmla="*/ 1557750 h 1557750"/>
                <a:gd name="connsiteX6" fmla="*/ 19965 w 2372519"/>
                <a:gd name="connsiteY6" fmla="*/ 1553029 h 1557750"/>
                <a:gd name="connsiteX7" fmla="*/ 245268 w 2372519"/>
                <a:gd name="connsiteY7" fmla="*/ 1347877 h 1557750"/>
                <a:gd name="connsiteX8" fmla="*/ 254841 w 2372519"/>
                <a:gd name="connsiteY8" fmla="*/ 205152 h 1557750"/>
                <a:gd name="connsiteX0" fmla="*/ 254841 w 2372519"/>
                <a:gd name="connsiteY0" fmla="*/ 205152 h 1557750"/>
                <a:gd name="connsiteX1" fmla="*/ 29536 w 2372519"/>
                <a:gd name="connsiteY1" fmla="*/ 0 h 1557750"/>
                <a:gd name="connsiteX2" fmla="*/ 1948207 w 2372519"/>
                <a:gd name="connsiteY2" fmla="*/ 4721 h 1557750"/>
                <a:gd name="connsiteX3" fmla="*/ 2134477 w 2372519"/>
                <a:gd name="connsiteY3" fmla="*/ 190991 h 1557750"/>
                <a:gd name="connsiteX4" fmla="*/ 2134477 w 2372519"/>
                <a:gd name="connsiteY4" fmla="*/ 1371480 h 1557750"/>
                <a:gd name="connsiteX5" fmla="*/ 1948207 w 2372519"/>
                <a:gd name="connsiteY5" fmla="*/ 1557750 h 1557750"/>
                <a:gd name="connsiteX6" fmla="*/ 19965 w 2372519"/>
                <a:gd name="connsiteY6" fmla="*/ 1553029 h 1557750"/>
                <a:gd name="connsiteX7" fmla="*/ 245268 w 2372519"/>
                <a:gd name="connsiteY7" fmla="*/ 1347877 h 1557750"/>
                <a:gd name="connsiteX8" fmla="*/ 254841 w 2372519"/>
                <a:gd name="connsiteY8" fmla="*/ 205152 h 155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2519" h="1557750">
                  <a:moveTo>
                    <a:pt x="254841" y="205152"/>
                  </a:moveTo>
                  <a:cubicBezTo>
                    <a:pt x="254841" y="102278"/>
                    <a:pt x="-73338" y="0"/>
                    <a:pt x="29536" y="0"/>
                  </a:cubicBezTo>
                  <a:lnTo>
                    <a:pt x="1948207" y="4721"/>
                  </a:lnTo>
                  <a:cubicBezTo>
                    <a:pt x="2051081" y="4721"/>
                    <a:pt x="2134477" y="88117"/>
                    <a:pt x="2134477" y="190991"/>
                  </a:cubicBezTo>
                  <a:cubicBezTo>
                    <a:pt x="2583454" y="629242"/>
                    <a:pt x="2287390" y="1230228"/>
                    <a:pt x="2134477" y="1371480"/>
                  </a:cubicBezTo>
                  <a:cubicBezTo>
                    <a:pt x="2134477" y="1474354"/>
                    <a:pt x="2051081" y="1557750"/>
                    <a:pt x="1948207" y="1557750"/>
                  </a:cubicBezTo>
                  <a:lnTo>
                    <a:pt x="19965" y="1553029"/>
                  </a:lnTo>
                  <a:cubicBezTo>
                    <a:pt x="-82909" y="1553029"/>
                    <a:pt x="245268" y="1450751"/>
                    <a:pt x="245268" y="1347877"/>
                  </a:cubicBezTo>
                  <a:cubicBezTo>
                    <a:pt x="388842" y="1147919"/>
                    <a:pt x="379271" y="589208"/>
                    <a:pt x="254841" y="205152"/>
                  </a:cubicBezTo>
                  <a:close/>
                </a:path>
              </a:pathLst>
            </a:cu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5D59EF-A4D4-48B3-812F-64353AC8EA6F}"/>
                </a:ext>
              </a:extLst>
            </p:cNvPr>
            <p:cNvSpPr/>
            <p:nvPr/>
          </p:nvSpPr>
          <p:spPr>
            <a:xfrm>
              <a:off x="2933359" y="2291482"/>
              <a:ext cx="400050" cy="1968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A5B24-603C-4413-A15C-9AB6188BC9B4}"/>
                </a:ext>
              </a:extLst>
            </p:cNvPr>
            <p:cNvSpPr/>
            <p:nvPr/>
          </p:nvSpPr>
          <p:spPr>
            <a:xfrm>
              <a:off x="2990350" y="1917064"/>
              <a:ext cx="686118" cy="2736215"/>
            </a:xfrm>
            <a:custGeom>
              <a:avLst/>
              <a:gdLst>
                <a:gd name="connsiteX0" fmla="*/ 207261 w 747635"/>
                <a:gd name="connsiteY0" fmla="*/ 770 h 2883436"/>
                <a:gd name="connsiteX1" fmla="*/ 747590 w 747635"/>
                <a:gd name="connsiteY1" fmla="*/ 1325084 h 2883436"/>
                <a:gd name="connsiteX2" fmla="*/ 745219 w 747635"/>
                <a:gd name="connsiteY2" fmla="*/ 1441718 h 2883436"/>
                <a:gd name="connsiteX3" fmla="*/ 747590 w 747635"/>
                <a:gd name="connsiteY3" fmla="*/ 1558352 h 2883436"/>
                <a:gd name="connsiteX4" fmla="*/ 0 w 747635"/>
                <a:gd name="connsiteY4" fmla="*/ 2851766 h 2883436"/>
                <a:gd name="connsiteX5" fmla="*/ 369565 w 747635"/>
                <a:gd name="connsiteY5" fmla="*/ 1509520 h 2883436"/>
                <a:gd name="connsiteX6" fmla="*/ 368724 w 747635"/>
                <a:gd name="connsiteY6" fmla="*/ 1441718 h 2883436"/>
                <a:gd name="connsiteX7" fmla="*/ 369565 w 747635"/>
                <a:gd name="connsiteY7" fmla="*/ 1373916 h 2883436"/>
                <a:gd name="connsiteX8" fmla="*/ 0 w 747635"/>
                <a:gd name="connsiteY8" fmla="*/ 31670 h 2883436"/>
                <a:gd name="connsiteX9" fmla="*/ 207261 w 747635"/>
                <a:gd name="connsiteY9" fmla="*/ 770 h 28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7635" h="2883436">
                  <a:moveTo>
                    <a:pt x="207261" y="770"/>
                  </a:moveTo>
                  <a:cubicBezTo>
                    <a:pt x="642575" y="26749"/>
                    <a:pt x="750189" y="705401"/>
                    <a:pt x="747590" y="1325084"/>
                  </a:cubicBezTo>
                  <a:lnTo>
                    <a:pt x="745219" y="1441718"/>
                  </a:lnTo>
                  <a:lnTo>
                    <a:pt x="747590" y="1558352"/>
                  </a:lnTo>
                  <a:cubicBezTo>
                    <a:pt x="750560" y="2266561"/>
                    <a:pt x="609579" y="3051791"/>
                    <a:pt x="0" y="2851766"/>
                  </a:cubicBezTo>
                  <a:cubicBezTo>
                    <a:pt x="254346" y="2441490"/>
                    <a:pt x="369565" y="2188649"/>
                    <a:pt x="369565" y="1509520"/>
                  </a:cubicBezTo>
                  <a:lnTo>
                    <a:pt x="368724" y="1441718"/>
                  </a:lnTo>
                  <a:lnTo>
                    <a:pt x="369565" y="1373916"/>
                  </a:lnTo>
                  <a:cubicBezTo>
                    <a:pt x="369565" y="694787"/>
                    <a:pt x="254346" y="441946"/>
                    <a:pt x="0" y="31670"/>
                  </a:cubicBezTo>
                  <a:cubicBezTo>
                    <a:pt x="76198" y="6667"/>
                    <a:pt x="145073" y="-2942"/>
                    <a:pt x="207261" y="770"/>
                  </a:cubicBezTo>
                  <a:close/>
                </a:path>
              </a:pathLst>
            </a:cu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Flowchart: Delay 33">
              <a:extLst>
                <a:ext uri="{FF2B5EF4-FFF2-40B4-BE49-F238E27FC236}">
                  <a16:creationId xmlns:a16="http://schemas.microsoft.com/office/drawing/2014/main" id="{BE5AF58F-E04D-499B-8B69-901D08E08EA2}"/>
                </a:ext>
              </a:extLst>
            </p:cNvPr>
            <p:cNvSpPr/>
            <p:nvPr/>
          </p:nvSpPr>
          <p:spPr>
            <a:xfrm>
              <a:off x="3179299" y="1934844"/>
              <a:ext cx="1446578" cy="2718435"/>
            </a:xfrm>
            <a:custGeom>
              <a:avLst/>
              <a:gdLst>
                <a:gd name="connsiteX0" fmla="*/ 0 w 1334643"/>
                <a:gd name="connsiteY0" fmla="*/ 0 h 2284095"/>
                <a:gd name="connsiteX1" fmla="*/ 667322 w 1334643"/>
                <a:gd name="connsiteY1" fmla="*/ 0 h 2284095"/>
                <a:gd name="connsiteX2" fmla="*/ 1334644 w 1334643"/>
                <a:gd name="connsiteY2" fmla="*/ 1142048 h 2284095"/>
                <a:gd name="connsiteX3" fmla="*/ 667322 w 1334643"/>
                <a:gd name="connsiteY3" fmla="*/ 2284096 h 2284095"/>
                <a:gd name="connsiteX4" fmla="*/ 0 w 1334643"/>
                <a:gd name="connsiteY4" fmla="*/ 2284095 h 2284095"/>
                <a:gd name="connsiteX5" fmla="*/ 0 w 1334643"/>
                <a:gd name="connsiteY5" fmla="*/ 0 h 2284095"/>
                <a:gd name="connsiteX0" fmla="*/ 0 w 1334644"/>
                <a:gd name="connsiteY0" fmla="*/ 0 h 2497456"/>
                <a:gd name="connsiteX1" fmla="*/ 667322 w 1334644"/>
                <a:gd name="connsiteY1" fmla="*/ 213360 h 2497456"/>
                <a:gd name="connsiteX2" fmla="*/ 1334644 w 1334644"/>
                <a:gd name="connsiteY2" fmla="*/ 1355408 h 2497456"/>
                <a:gd name="connsiteX3" fmla="*/ 667322 w 1334644"/>
                <a:gd name="connsiteY3" fmla="*/ 2497456 h 2497456"/>
                <a:gd name="connsiteX4" fmla="*/ 0 w 1334644"/>
                <a:gd name="connsiteY4" fmla="*/ 2497455 h 2497456"/>
                <a:gd name="connsiteX5" fmla="*/ 0 w 1334644"/>
                <a:gd name="connsiteY5" fmla="*/ 0 h 2497456"/>
                <a:gd name="connsiteX0" fmla="*/ 0 w 1334644"/>
                <a:gd name="connsiteY0" fmla="*/ 0 h 2726055"/>
                <a:gd name="connsiteX1" fmla="*/ 667322 w 1334644"/>
                <a:gd name="connsiteY1" fmla="*/ 213360 h 2726055"/>
                <a:gd name="connsiteX2" fmla="*/ 1334644 w 1334644"/>
                <a:gd name="connsiteY2" fmla="*/ 1355408 h 2726055"/>
                <a:gd name="connsiteX3" fmla="*/ 667322 w 1334644"/>
                <a:gd name="connsiteY3" fmla="*/ 2497456 h 2726055"/>
                <a:gd name="connsiteX4" fmla="*/ 7620 w 1334644"/>
                <a:gd name="connsiteY4" fmla="*/ 2726055 h 2726055"/>
                <a:gd name="connsiteX5" fmla="*/ 0 w 1334644"/>
                <a:gd name="connsiteY5" fmla="*/ 0 h 2726055"/>
                <a:gd name="connsiteX0" fmla="*/ 0 w 1751680"/>
                <a:gd name="connsiteY0" fmla="*/ 0 h 2726055"/>
                <a:gd name="connsiteX1" fmla="*/ 1084358 w 1751680"/>
                <a:gd name="connsiteY1" fmla="*/ 213360 h 2726055"/>
                <a:gd name="connsiteX2" fmla="*/ 1751680 w 1751680"/>
                <a:gd name="connsiteY2" fmla="*/ 1355408 h 2726055"/>
                <a:gd name="connsiteX3" fmla="*/ 1084358 w 1751680"/>
                <a:gd name="connsiteY3" fmla="*/ 2497456 h 2726055"/>
                <a:gd name="connsiteX4" fmla="*/ 424656 w 1751680"/>
                <a:gd name="connsiteY4" fmla="*/ 2726055 h 2726055"/>
                <a:gd name="connsiteX5" fmla="*/ 0 w 1751680"/>
                <a:gd name="connsiteY5" fmla="*/ 0 h 2726055"/>
                <a:gd name="connsiteX0" fmla="*/ 0 w 1751680"/>
                <a:gd name="connsiteY0" fmla="*/ 0 h 2726055"/>
                <a:gd name="connsiteX1" fmla="*/ 1084358 w 1751680"/>
                <a:gd name="connsiteY1" fmla="*/ 213360 h 2726055"/>
                <a:gd name="connsiteX2" fmla="*/ 1751680 w 1751680"/>
                <a:gd name="connsiteY2" fmla="*/ 1355408 h 2726055"/>
                <a:gd name="connsiteX3" fmla="*/ 1084358 w 1751680"/>
                <a:gd name="connsiteY3" fmla="*/ 2497456 h 2726055"/>
                <a:gd name="connsiteX4" fmla="*/ 424656 w 1751680"/>
                <a:gd name="connsiteY4" fmla="*/ 2726055 h 2726055"/>
                <a:gd name="connsiteX5" fmla="*/ 0 w 1751680"/>
                <a:gd name="connsiteY5" fmla="*/ 0 h 2726055"/>
                <a:gd name="connsiteX0" fmla="*/ 46320 w 1798000"/>
                <a:gd name="connsiteY0" fmla="*/ 0 h 2718435"/>
                <a:gd name="connsiteX1" fmla="*/ 1130678 w 1798000"/>
                <a:gd name="connsiteY1" fmla="*/ 213360 h 2718435"/>
                <a:gd name="connsiteX2" fmla="*/ 1798000 w 1798000"/>
                <a:gd name="connsiteY2" fmla="*/ 1355408 h 2718435"/>
                <a:gd name="connsiteX3" fmla="*/ 1130678 w 1798000"/>
                <a:gd name="connsiteY3" fmla="*/ 2497456 h 2718435"/>
                <a:gd name="connsiteX4" fmla="*/ 13254 w 1798000"/>
                <a:gd name="connsiteY4" fmla="*/ 2718435 h 2718435"/>
                <a:gd name="connsiteX5" fmla="*/ 46320 w 1798000"/>
                <a:gd name="connsiteY5" fmla="*/ 0 h 2718435"/>
                <a:gd name="connsiteX0" fmla="*/ 33066 w 1784746"/>
                <a:gd name="connsiteY0" fmla="*/ 0 h 2718435"/>
                <a:gd name="connsiteX1" fmla="*/ 1117424 w 1784746"/>
                <a:gd name="connsiteY1" fmla="*/ 213360 h 2718435"/>
                <a:gd name="connsiteX2" fmla="*/ 1784746 w 1784746"/>
                <a:gd name="connsiteY2" fmla="*/ 1355408 h 2718435"/>
                <a:gd name="connsiteX3" fmla="*/ 1117424 w 1784746"/>
                <a:gd name="connsiteY3" fmla="*/ 2497456 h 2718435"/>
                <a:gd name="connsiteX4" fmla="*/ 0 w 1784746"/>
                <a:gd name="connsiteY4" fmla="*/ 2718435 h 2718435"/>
                <a:gd name="connsiteX5" fmla="*/ 33066 w 1784746"/>
                <a:gd name="connsiteY5" fmla="*/ 0 h 2718435"/>
                <a:gd name="connsiteX0" fmla="*/ 33066 w 1784746"/>
                <a:gd name="connsiteY0" fmla="*/ 0 h 2718435"/>
                <a:gd name="connsiteX1" fmla="*/ 1117424 w 1784746"/>
                <a:gd name="connsiteY1" fmla="*/ 213360 h 2718435"/>
                <a:gd name="connsiteX2" fmla="*/ 1784746 w 1784746"/>
                <a:gd name="connsiteY2" fmla="*/ 1355408 h 2718435"/>
                <a:gd name="connsiteX3" fmla="*/ 1117424 w 1784746"/>
                <a:gd name="connsiteY3" fmla="*/ 2497456 h 2718435"/>
                <a:gd name="connsiteX4" fmla="*/ 0 w 1784746"/>
                <a:gd name="connsiteY4" fmla="*/ 2718435 h 2718435"/>
                <a:gd name="connsiteX5" fmla="*/ 33066 w 1784746"/>
                <a:gd name="connsiteY5" fmla="*/ 0 h 2718435"/>
                <a:gd name="connsiteX0" fmla="*/ 33066 w 1784746"/>
                <a:gd name="connsiteY0" fmla="*/ 0 h 2718435"/>
                <a:gd name="connsiteX1" fmla="*/ 1117424 w 1784746"/>
                <a:gd name="connsiteY1" fmla="*/ 213360 h 2718435"/>
                <a:gd name="connsiteX2" fmla="*/ 1784746 w 1784746"/>
                <a:gd name="connsiteY2" fmla="*/ 1355408 h 2718435"/>
                <a:gd name="connsiteX3" fmla="*/ 1117424 w 1784746"/>
                <a:gd name="connsiteY3" fmla="*/ 2497456 h 2718435"/>
                <a:gd name="connsiteX4" fmla="*/ 0 w 1784746"/>
                <a:gd name="connsiteY4" fmla="*/ 2718435 h 2718435"/>
                <a:gd name="connsiteX5" fmla="*/ 33066 w 1784746"/>
                <a:gd name="connsiteY5" fmla="*/ 0 h 2718435"/>
                <a:gd name="connsiteX0" fmla="*/ 33066 w 1785483"/>
                <a:gd name="connsiteY0" fmla="*/ 0 h 2718435"/>
                <a:gd name="connsiteX1" fmla="*/ 1208969 w 1785483"/>
                <a:gd name="connsiteY1" fmla="*/ 312420 h 2718435"/>
                <a:gd name="connsiteX2" fmla="*/ 1784746 w 1785483"/>
                <a:gd name="connsiteY2" fmla="*/ 1355408 h 2718435"/>
                <a:gd name="connsiteX3" fmla="*/ 1117424 w 1785483"/>
                <a:gd name="connsiteY3" fmla="*/ 2497456 h 2718435"/>
                <a:gd name="connsiteX4" fmla="*/ 0 w 1785483"/>
                <a:gd name="connsiteY4" fmla="*/ 2718435 h 2718435"/>
                <a:gd name="connsiteX5" fmla="*/ 33066 w 1785483"/>
                <a:gd name="connsiteY5" fmla="*/ 0 h 2718435"/>
                <a:gd name="connsiteX0" fmla="*/ 33066 w 1786178"/>
                <a:gd name="connsiteY0" fmla="*/ 0 h 2718435"/>
                <a:gd name="connsiteX1" fmla="*/ 1239484 w 1786178"/>
                <a:gd name="connsiteY1" fmla="*/ 381000 h 2718435"/>
                <a:gd name="connsiteX2" fmla="*/ 1784746 w 1786178"/>
                <a:gd name="connsiteY2" fmla="*/ 1355408 h 2718435"/>
                <a:gd name="connsiteX3" fmla="*/ 1117424 w 1786178"/>
                <a:gd name="connsiteY3" fmla="*/ 2497456 h 2718435"/>
                <a:gd name="connsiteX4" fmla="*/ 0 w 1786178"/>
                <a:gd name="connsiteY4" fmla="*/ 2718435 h 2718435"/>
                <a:gd name="connsiteX5" fmla="*/ 33066 w 1786178"/>
                <a:gd name="connsiteY5" fmla="*/ 0 h 2718435"/>
                <a:gd name="connsiteX0" fmla="*/ 33066 w 1786178"/>
                <a:gd name="connsiteY0" fmla="*/ 0 h 2718435"/>
                <a:gd name="connsiteX1" fmla="*/ 1239484 w 1786178"/>
                <a:gd name="connsiteY1" fmla="*/ 342900 h 2718435"/>
                <a:gd name="connsiteX2" fmla="*/ 1784746 w 1786178"/>
                <a:gd name="connsiteY2" fmla="*/ 1355408 h 2718435"/>
                <a:gd name="connsiteX3" fmla="*/ 1117424 w 1786178"/>
                <a:gd name="connsiteY3" fmla="*/ 2497456 h 2718435"/>
                <a:gd name="connsiteX4" fmla="*/ 0 w 1786178"/>
                <a:gd name="connsiteY4" fmla="*/ 2718435 h 2718435"/>
                <a:gd name="connsiteX5" fmla="*/ 33066 w 1786178"/>
                <a:gd name="connsiteY5" fmla="*/ 0 h 2718435"/>
                <a:gd name="connsiteX0" fmla="*/ 33066 w 1786178"/>
                <a:gd name="connsiteY0" fmla="*/ 0 h 2718435"/>
                <a:gd name="connsiteX1" fmla="*/ 1239484 w 1786178"/>
                <a:gd name="connsiteY1" fmla="*/ 342900 h 2718435"/>
                <a:gd name="connsiteX2" fmla="*/ 1784746 w 1786178"/>
                <a:gd name="connsiteY2" fmla="*/ 1355408 h 2718435"/>
                <a:gd name="connsiteX3" fmla="*/ 1117424 w 1786178"/>
                <a:gd name="connsiteY3" fmla="*/ 2497456 h 2718435"/>
                <a:gd name="connsiteX4" fmla="*/ 0 w 1786178"/>
                <a:gd name="connsiteY4" fmla="*/ 2718435 h 2718435"/>
                <a:gd name="connsiteX5" fmla="*/ 33066 w 1786178"/>
                <a:gd name="connsiteY5" fmla="*/ 0 h 2718435"/>
                <a:gd name="connsiteX0" fmla="*/ 33066 w 1786402"/>
                <a:gd name="connsiteY0" fmla="*/ 0 h 2718435"/>
                <a:gd name="connsiteX1" fmla="*/ 1239484 w 1786402"/>
                <a:gd name="connsiteY1" fmla="*/ 342900 h 2718435"/>
                <a:gd name="connsiteX2" fmla="*/ 1784746 w 1786402"/>
                <a:gd name="connsiteY2" fmla="*/ 1355408 h 2718435"/>
                <a:gd name="connsiteX3" fmla="*/ 1107253 w 1786402"/>
                <a:gd name="connsiteY3" fmla="*/ 2375536 h 2718435"/>
                <a:gd name="connsiteX4" fmla="*/ 0 w 1786402"/>
                <a:gd name="connsiteY4" fmla="*/ 2718435 h 2718435"/>
                <a:gd name="connsiteX5" fmla="*/ 33066 w 1786402"/>
                <a:gd name="connsiteY5" fmla="*/ 0 h 2718435"/>
                <a:gd name="connsiteX0" fmla="*/ 33066 w 1784792"/>
                <a:gd name="connsiteY0" fmla="*/ 0 h 2718435"/>
                <a:gd name="connsiteX1" fmla="*/ 1239484 w 1784792"/>
                <a:gd name="connsiteY1" fmla="*/ 342900 h 2718435"/>
                <a:gd name="connsiteX2" fmla="*/ 1784746 w 1784792"/>
                <a:gd name="connsiteY2" fmla="*/ 1355408 h 2718435"/>
                <a:gd name="connsiteX3" fmla="*/ 1219140 w 1784792"/>
                <a:gd name="connsiteY3" fmla="*/ 2337436 h 2718435"/>
                <a:gd name="connsiteX4" fmla="*/ 0 w 1784792"/>
                <a:gd name="connsiteY4" fmla="*/ 2718435 h 2718435"/>
                <a:gd name="connsiteX5" fmla="*/ 33066 w 1784792"/>
                <a:gd name="connsiteY5" fmla="*/ 0 h 2718435"/>
                <a:gd name="connsiteX0" fmla="*/ 33066 w 1785024"/>
                <a:gd name="connsiteY0" fmla="*/ 0 h 2718435"/>
                <a:gd name="connsiteX1" fmla="*/ 1239484 w 1785024"/>
                <a:gd name="connsiteY1" fmla="*/ 342900 h 2718435"/>
                <a:gd name="connsiteX2" fmla="*/ 1784746 w 1785024"/>
                <a:gd name="connsiteY2" fmla="*/ 1355408 h 2718435"/>
                <a:gd name="connsiteX3" fmla="*/ 1188625 w 1785024"/>
                <a:gd name="connsiteY3" fmla="*/ 2314576 h 2718435"/>
                <a:gd name="connsiteX4" fmla="*/ 0 w 1785024"/>
                <a:gd name="connsiteY4" fmla="*/ 2718435 h 2718435"/>
                <a:gd name="connsiteX5" fmla="*/ 33066 w 1785024"/>
                <a:gd name="connsiteY5" fmla="*/ 0 h 2718435"/>
                <a:gd name="connsiteX0" fmla="*/ 33066 w 1784849"/>
                <a:gd name="connsiteY0" fmla="*/ 0 h 2718435"/>
                <a:gd name="connsiteX1" fmla="*/ 1239484 w 1784849"/>
                <a:gd name="connsiteY1" fmla="*/ 342900 h 2718435"/>
                <a:gd name="connsiteX2" fmla="*/ 1784746 w 1784849"/>
                <a:gd name="connsiteY2" fmla="*/ 1355408 h 2718435"/>
                <a:gd name="connsiteX3" fmla="*/ 1208968 w 1784849"/>
                <a:gd name="connsiteY3" fmla="*/ 2314576 h 2718435"/>
                <a:gd name="connsiteX4" fmla="*/ 0 w 1784849"/>
                <a:gd name="connsiteY4" fmla="*/ 2718435 h 2718435"/>
                <a:gd name="connsiteX5" fmla="*/ 33066 w 1784849"/>
                <a:gd name="connsiteY5" fmla="*/ 0 h 2718435"/>
                <a:gd name="connsiteX0" fmla="*/ 33066 w 1784757"/>
                <a:gd name="connsiteY0" fmla="*/ 0 h 2718435"/>
                <a:gd name="connsiteX1" fmla="*/ 1239484 w 1784757"/>
                <a:gd name="connsiteY1" fmla="*/ 342900 h 2718435"/>
                <a:gd name="connsiteX2" fmla="*/ 1784746 w 1784757"/>
                <a:gd name="connsiteY2" fmla="*/ 1355408 h 2718435"/>
                <a:gd name="connsiteX3" fmla="*/ 1229311 w 1784757"/>
                <a:gd name="connsiteY3" fmla="*/ 2314576 h 2718435"/>
                <a:gd name="connsiteX4" fmla="*/ 0 w 1784757"/>
                <a:gd name="connsiteY4" fmla="*/ 2718435 h 2718435"/>
                <a:gd name="connsiteX5" fmla="*/ 33066 w 1784757"/>
                <a:gd name="connsiteY5" fmla="*/ 0 h 2718435"/>
                <a:gd name="connsiteX0" fmla="*/ 33066 w 1784758"/>
                <a:gd name="connsiteY0" fmla="*/ 0 h 2718435"/>
                <a:gd name="connsiteX1" fmla="*/ 1239484 w 1784758"/>
                <a:gd name="connsiteY1" fmla="*/ 342900 h 2718435"/>
                <a:gd name="connsiteX2" fmla="*/ 1784746 w 1784758"/>
                <a:gd name="connsiteY2" fmla="*/ 1355408 h 2718435"/>
                <a:gd name="connsiteX3" fmla="*/ 1249655 w 1784758"/>
                <a:gd name="connsiteY3" fmla="*/ 2306956 h 2718435"/>
                <a:gd name="connsiteX4" fmla="*/ 0 w 1784758"/>
                <a:gd name="connsiteY4" fmla="*/ 2718435 h 2718435"/>
                <a:gd name="connsiteX5" fmla="*/ 33066 w 1784758"/>
                <a:gd name="connsiteY5" fmla="*/ 0 h 2718435"/>
                <a:gd name="connsiteX0" fmla="*/ 33066 w 1784796"/>
                <a:gd name="connsiteY0" fmla="*/ 0 h 2718435"/>
                <a:gd name="connsiteX1" fmla="*/ 1229250 w 1784796"/>
                <a:gd name="connsiteY1" fmla="*/ 350520 h 2718435"/>
                <a:gd name="connsiteX2" fmla="*/ 1784746 w 1784796"/>
                <a:gd name="connsiteY2" fmla="*/ 1355408 h 2718435"/>
                <a:gd name="connsiteX3" fmla="*/ 1249655 w 1784796"/>
                <a:gd name="connsiteY3" fmla="*/ 2306956 h 2718435"/>
                <a:gd name="connsiteX4" fmla="*/ 0 w 1784796"/>
                <a:gd name="connsiteY4" fmla="*/ 2718435 h 2718435"/>
                <a:gd name="connsiteX5" fmla="*/ 33066 w 1784796"/>
                <a:gd name="connsiteY5" fmla="*/ 0 h 2718435"/>
                <a:gd name="connsiteX0" fmla="*/ 33066 w 1784796"/>
                <a:gd name="connsiteY0" fmla="*/ 0 h 2718435"/>
                <a:gd name="connsiteX1" fmla="*/ 1229250 w 1784796"/>
                <a:gd name="connsiteY1" fmla="*/ 350520 h 2718435"/>
                <a:gd name="connsiteX2" fmla="*/ 1784746 w 1784796"/>
                <a:gd name="connsiteY2" fmla="*/ 1355408 h 2718435"/>
                <a:gd name="connsiteX3" fmla="*/ 1249655 w 1784796"/>
                <a:gd name="connsiteY3" fmla="*/ 2306956 h 2718435"/>
                <a:gd name="connsiteX4" fmla="*/ 0 w 1784796"/>
                <a:gd name="connsiteY4" fmla="*/ 2718435 h 2718435"/>
                <a:gd name="connsiteX5" fmla="*/ 33066 w 1784796"/>
                <a:gd name="connsiteY5" fmla="*/ 0 h 271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4796" h="2718435">
                  <a:moveTo>
                    <a:pt x="33066" y="0"/>
                  </a:moveTo>
                  <a:cubicBezTo>
                    <a:pt x="255507" y="0"/>
                    <a:pt x="1016474" y="457200"/>
                    <a:pt x="1229250" y="350520"/>
                  </a:cubicBezTo>
                  <a:cubicBezTo>
                    <a:pt x="1597802" y="350520"/>
                    <a:pt x="1781345" y="1029335"/>
                    <a:pt x="1784746" y="1355408"/>
                  </a:cubicBezTo>
                  <a:cubicBezTo>
                    <a:pt x="1788147" y="1681481"/>
                    <a:pt x="1618207" y="2306956"/>
                    <a:pt x="1249655" y="2306956"/>
                  </a:cubicBezTo>
                  <a:cubicBezTo>
                    <a:pt x="938209" y="2235836"/>
                    <a:pt x="372475" y="2644775"/>
                    <a:pt x="0" y="2718435"/>
                  </a:cubicBezTo>
                  <a:cubicBezTo>
                    <a:pt x="356856" y="2259330"/>
                    <a:pt x="856116" y="1114425"/>
                    <a:pt x="3306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232E79-5992-4A92-A481-B5C1D9BF33BC}"/>
                </a:ext>
              </a:extLst>
            </p:cNvPr>
            <p:cNvSpPr/>
            <p:nvPr/>
          </p:nvSpPr>
          <p:spPr>
            <a:xfrm>
              <a:off x="3200552" y="3127984"/>
              <a:ext cx="146051" cy="381000"/>
            </a:xfrm>
            <a:prstGeom prst="ellipse">
              <a:avLst/>
            </a:prstGeom>
            <a:solidFill>
              <a:srgbClr val="F4D46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4160AF2-5831-4672-B72F-69A1C2171947}"/>
                </a:ext>
              </a:extLst>
            </p:cNvPr>
            <p:cNvSpPr/>
            <p:nvPr/>
          </p:nvSpPr>
          <p:spPr>
            <a:xfrm>
              <a:off x="4032281" y="2291482"/>
              <a:ext cx="586979" cy="1968500"/>
            </a:xfrm>
            <a:custGeom>
              <a:avLst/>
              <a:gdLst>
                <a:gd name="connsiteX0" fmla="*/ 207261 w 747635"/>
                <a:gd name="connsiteY0" fmla="*/ 770 h 2883436"/>
                <a:gd name="connsiteX1" fmla="*/ 747590 w 747635"/>
                <a:gd name="connsiteY1" fmla="*/ 1325084 h 2883436"/>
                <a:gd name="connsiteX2" fmla="*/ 745219 w 747635"/>
                <a:gd name="connsiteY2" fmla="*/ 1441718 h 2883436"/>
                <a:gd name="connsiteX3" fmla="*/ 747590 w 747635"/>
                <a:gd name="connsiteY3" fmla="*/ 1558352 h 2883436"/>
                <a:gd name="connsiteX4" fmla="*/ 0 w 747635"/>
                <a:gd name="connsiteY4" fmla="*/ 2851766 h 2883436"/>
                <a:gd name="connsiteX5" fmla="*/ 369565 w 747635"/>
                <a:gd name="connsiteY5" fmla="*/ 1509520 h 2883436"/>
                <a:gd name="connsiteX6" fmla="*/ 368724 w 747635"/>
                <a:gd name="connsiteY6" fmla="*/ 1441718 h 2883436"/>
                <a:gd name="connsiteX7" fmla="*/ 369565 w 747635"/>
                <a:gd name="connsiteY7" fmla="*/ 1373916 h 2883436"/>
                <a:gd name="connsiteX8" fmla="*/ 0 w 747635"/>
                <a:gd name="connsiteY8" fmla="*/ 31670 h 2883436"/>
                <a:gd name="connsiteX9" fmla="*/ 207261 w 747635"/>
                <a:gd name="connsiteY9" fmla="*/ 770 h 28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7635" h="2883436">
                  <a:moveTo>
                    <a:pt x="207261" y="770"/>
                  </a:moveTo>
                  <a:cubicBezTo>
                    <a:pt x="642575" y="26749"/>
                    <a:pt x="750189" y="705401"/>
                    <a:pt x="747590" y="1325084"/>
                  </a:cubicBezTo>
                  <a:lnTo>
                    <a:pt x="745219" y="1441718"/>
                  </a:lnTo>
                  <a:lnTo>
                    <a:pt x="747590" y="1558352"/>
                  </a:lnTo>
                  <a:cubicBezTo>
                    <a:pt x="750560" y="2266561"/>
                    <a:pt x="609579" y="3051791"/>
                    <a:pt x="0" y="2851766"/>
                  </a:cubicBezTo>
                  <a:cubicBezTo>
                    <a:pt x="254346" y="2441490"/>
                    <a:pt x="369565" y="2188649"/>
                    <a:pt x="369565" y="1509520"/>
                  </a:cubicBezTo>
                  <a:lnTo>
                    <a:pt x="368724" y="1441718"/>
                  </a:lnTo>
                  <a:lnTo>
                    <a:pt x="369565" y="1373916"/>
                  </a:lnTo>
                  <a:cubicBezTo>
                    <a:pt x="369565" y="694787"/>
                    <a:pt x="254346" y="441946"/>
                    <a:pt x="0" y="31670"/>
                  </a:cubicBezTo>
                  <a:cubicBezTo>
                    <a:pt x="76198" y="6667"/>
                    <a:pt x="145073" y="-2942"/>
                    <a:pt x="207261" y="770"/>
                  </a:cubicBezTo>
                  <a:close/>
                </a:path>
              </a:pathLst>
            </a:cu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1F45C1D-74DA-45C3-AE07-C60C60E0CB1B}"/>
                </a:ext>
              </a:extLst>
            </p:cNvPr>
            <p:cNvSpPr/>
            <p:nvPr/>
          </p:nvSpPr>
          <p:spPr>
            <a:xfrm>
              <a:off x="5633403" y="2504184"/>
              <a:ext cx="998220" cy="259177"/>
            </a:xfrm>
            <a:prstGeom prst="roundRect">
              <a:avLst>
                <a:gd name="adj" fmla="val 24507"/>
              </a:avLst>
            </a:pr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C9FAB4A-3851-48C7-B4EA-76349CEC8A00}"/>
                </a:ext>
              </a:extLst>
            </p:cNvPr>
            <p:cNvSpPr/>
            <p:nvPr/>
          </p:nvSpPr>
          <p:spPr>
            <a:xfrm>
              <a:off x="5949529" y="2388943"/>
              <a:ext cx="365967" cy="185688"/>
            </a:xfrm>
            <a:prstGeom prst="roundRect">
              <a:avLst/>
            </a:prstGeom>
            <a:solidFill>
              <a:srgbClr val="C02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B394DF-4320-4D5C-B691-AE25C2C39934}"/>
              </a:ext>
            </a:extLst>
          </p:cNvPr>
          <p:cNvGrpSpPr/>
          <p:nvPr/>
        </p:nvGrpSpPr>
        <p:grpSpPr>
          <a:xfrm>
            <a:off x="3800370" y="3066037"/>
            <a:ext cx="1090712" cy="1463535"/>
            <a:chOff x="4080328" y="2658300"/>
            <a:chExt cx="1090712" cy="146353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DAFC5C-0C2A-471A-A06A-2E00F93D00A5}"/>
                </a:ext>
              </a:extLst>
            </p:cNvPr>
            <p:cNvCxnSpPr/>
            <p:nvPr/>
          </p:nvCxnSpPr>
          <p:spPr>
            <a:xfrm flipV="1">
              <a:off x="4304714" y="2940151"/>
              <a:ext cx="675249" cy="202028"/>
            </a:xfrm>
            <a:prstGeom prst="line">
              <a:avLst/>
            </a:prstGeom>
            <a:ln w="38100">
              <a:solidFill>
                <a:srgbClr val="FAD2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89F1D7-AC50-4213-B391-92AD1131A490}"/>
                </a:ext>
              </a:extLst>
            </p:cNvPr>
            <p:cNvCxnSpPr/>
            <p:nvPr/>
          </p:nvCxnSpPr>
          <p:spPr>
            <a:xfrm>
              <a:off x="4296887" y="3424031"/>
              <a:ext cx="874153" cy="0"/>
            </a:xfrm>
            <a:prstGeom prst="line">
              <a:avLst/>
            </a:prstGeom>
            <a:ln w="38100">
              <a:solidFill>
                <a:srgbClr val="FAD2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2124F8-5D8C-44C3-B30C-11C479BBE907}"/>
                </a:ext>
              </a:extLst>
            </p:cNvPr>
            <p:cNvCxnSpPr/>
            <p:nvPr/>
          </p:nvCxnSpPr>
          <p:spPr>
            <a:xfrm>
              <a:off x="4288561" y="3666095"/>
              <a:ext cx="675249" cy="381097"/>
            </a:xfrm>
            <a:prstGeom prst="line">
              <a:avLst/>
            </a:prstGeom>
            <a:ln w="38100">
              <a:solidFill>
                <a:srgbClr val="FAD2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5CCDA0-9B7D-44DB-8772-D94C6B4EAA2D}"/>
                </a:ext>
              </a:extLst>
            </p:cNvPr>
            <p:cNvCxnSpPr/>
            <p:nvPr/>
          </p:nvCxnSpPr>
          <p:spPr>
            <a:xfrm>
              <a:off x="4080328" y="3940908"/>
              <a:ext cx="393198" cy="180927"/>
            </a:xfrm>
            <a:prstGeom prst="line">
              <a:avLst/>
            </a:prstGeom>
            <a:ln w="38100">
              <a:solidFill>
                <a:srgbClr val="FAD2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934A58F-5440-404B-8710-F86258AA0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0328" y="2658300"/>
              <a:ext cx="393198" cy="207208"/>
            </a:xfrm>
            <a:prstGeom prst="line">
              <a:avLst/>
            </a:prstGeom>
            <a:ln w="38100">
              <a:solidFill>
                <a:srgbClr val="FAD2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9DC2FB5-B545-4173-A4C5-BA41C3A8E900}"/>
                </a:ext>
              </a:extLst>
            </p:cNvPr>
            <p:cNvCxnSpPr/>
            <p:nvPr/>
          </p:nvCxnSpPr>
          <p:spPr>
            <a:xfrm flipV="1">
              <a:off x="4304714" y="2658300"/>
              <a:ext cx="866326" cy="281851"/>
            </a:xfrm>
            <a:prstGeom prst="line">
              <a:avLst/>
            </a:prstGeom>
            <a:ln w="38100">
              <a:solidFill>
                <a:srgbClr val="FAD2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3F5474D-AB3D-4E81-B8C0-F73F47D91792}"/>
                </a:ext>
              </a:extLst>
            </p:cNvPr>
            <p:cNvCxnSpPr/>
            <p:nvPr/>
          </p:nvCxnSpPr>
          <p:spPr>
            <a:xfrm>
              <a:off x="4304714" y="3503539"/>
              <a:ext cx="866326" cy="353104"/>
            </a:xfrm>
            <a:prstGeom prst="line">
              <a:avLst/>
            </a:prstGeom>
            <a:ln w="38100">
              <a:solidFill>
                <a:srgbClr val="FAD2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48747E-B86E-4908-8BD6-2FAB4F2B726A}"/>
              </a:ext>
            </a:extLst>
          </p:cNvPr>
          <p:cNvGrpSpPr/>
          <p:nvPr/>
        </p:nvGrpSpPr>
        <p:grpSpPr>
          <a:xfrm>
            <a:off x="5108073" y="260279"/>
            <a:ext cx="1152869" cy="999845"/>
            <a:chOff x="5256893" y="1529097"/>
            <a:chExt cx="1152869" cy="999845"/>
          </a:xfrm>
        </p:grpSpPr>
        <p:sp>
          <p:nvSpPr>
            <p:cNvPr id="59" name="Explosion: 14 Points 58">
              <a:extLst>
                <a:ext uri="{FF2B5EF4-FFF2-40B4-BE49-F238E27FC236}">
                  <a16:creationId xmlns:a16="http://schemas.microsoft.com/office/drawing/2014/main" id="{A8228819-4A59-4316-9826-FDAF8E1309CB}"/>
                </a:ext>
              </a:extLst>
            </p:cNvPr>
            <p:cNvSpPr/>
            <p:nvPr/>
          </p:nvSpPr>
          <p:spPr>
            <a:xfrm rot="1543260">
              <a:off x="5256893" y="1529097"/>
              <a:ext cx="1152869" cy="999845"/>
            </a:xfrm>
            <a:prstGeom prst="irregularSeal2">
              <a:avLst/>
            </a:prstGeom>
            <a:solidFill>
              <a:srgbClr val="C02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AE54478-1A3E-4CDC-A0C6-3AB7B6CF89AC}"/>
                </a:ext>
              </a:extLst>
            </p:cNvPr>
            <p:cNvSpPr txBox="1"/>
            <p:nvPr/>
          </p:nvSpPr>
          <p:spPr>
            <a:xfrm>
              <a:off x="5626448" y="1690895"/>
              <a:ext cx="383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Dosis" panose="02010703020202060003" pitchFamily="2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EF346-0059-48B2-81A3-EC7B1780A86C}"/>
              </a:ext>
            </a:extLst>
          </p:cNvPr>
          <p:cNvGrpSpPr/>
          <p:nvPr/>
        </p:nvGrpSpPr>
        <p:grpSpPr>
          <a:xfrm>
            <a:off x="5090293" y="1191096"/>
            <a:ext cx="1152869" cy="999845"/>
            <a:chOff x="5256893" y="2831293"/>
            <a:chExt cx="1152869" cy="999845"/>
          </a:xfrm>
        </p:grpSpPr>
        <p:sp>
          <p:nvSpPr>
            <p:cNvPr id="60" name="Explosion: 14 Points 59">
              <a:extLst>
                <a:ext uri="{FF2B5EF4-FFF2-40B4-BE49-F238E27FC236}">
                  <a16:creationId xmlns:a16="http://schemas.microsoft.com/office/drawing/2014/main" id="{FC56ABAA-D5E1-4E57-8B8C-EFC098ABCB61}"/>
                </a:ext>
              </a:extLst>
            </p:cNvPr>
            <p:cNvSpPr/>
            <p:nvPr/>
          </p:nvSpPr>
          <p:spPr>
            <a:xfrm rot="1543260">
              <a:off x="5256893" y="2831293"/>
              <a:ext cx="1152869" cy="999845"/>
            </a:xfrm>
            <a:prstGeom prst="irregularSeal2">
              <a:avLst/>
            </a:pr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6275337-6335-4C92-9C1B-ACFBB696CE96}"/>
                </a:ext>
              </a:extLst>
            </p:cNvPr>
            <p:cNvSpPr txBox="1"/>
            <p:nvPr/>
          </p:nvSpPr>
          <p:spPr>
            <a:xfrm>
              <a:off x="5626449" y="2979443"/>
              <a:ext cx="383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Dosis" panose="02010703020202060003" pitchFamily="2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1C95BC-F299-41F2-9548-A02AFFC102AC}"/>
              </a:ext>
            </a:extLst>
          </p:cNvPr>
          <p:cNvGrpSpPr/>
          <p:nvPr/>
        </p:nvGrpSpPr>
        <p:grpSpPr>
          <a:xfrm>
            <a:off x="5166105" y="3000908"/>
            <a:ext cx="1152869" cy="999845"/>
            <a:chOff x="5256892" y="5534601"/>
            <a:chExt cx="1152869" cy="999845"/>
          </a:xfrm>
        </p:grpSpPr>
        <p:sp>
          <p:nvSpPr>
            <p:cNvPr id="62" name="Explosion: 14 Points 61">
              <a:extLst>
                <a:ext uri="{FF2B5EF4-FFF2-40B4-BE49-F238E27FC236}">
                  <a16:creationId xmlns:a16="http://schemas.microsoft.com/office/drawing/2014/main" id="{BA2E090E-3C4E-482C-8C1B-1EB5180D8D72}"/>
                </a:ext>
              </a:extLst>
            </p:cNvPr>
            <p:cNvSpPr/>
            <p:nvPr/>
          </p:nvSpPr>
          <p:spPr>
            <a:xfrm rot="1543260">
              <a:off x="5256892" y="5534601"/>
              <a:ext cx="1152869" cy="999845"/>
            </a:xfrm>
            <a:prstGeom prst="irregularSeal2">
              <a:avLst/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433E620-04E0-456A-A693-C5F19DE00455}"/>
                </a:ext>
              </a:extLst>
            </p:cNvPr>
            <p:cNvSpPr txBox="1"/>
            <p:nvPr/>
          </p:nvSpPr>
          <p:spPr>
            <a:xfrm>
              <a:off x="5626448" y="5683651"/>
              <a:ext cx="383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Dosis" panose="02010703020202060003" pitchFamily="2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432A7-F235-4B56-BC9D-3B3FDFE9EDBC}"/>
              </a:ext>
            </a:extLst>
          </p:cNvPr>
          <p:cNvGrpSpPr/>
          <p:nvPr/>
        </p:nvGrpSpPr>
        <p:grpSpPr>
          <a:xfrm>
            <a:off x="5134876" y="2128310"/>
            <a:ext cx="1152869" cy="999845"/>
            <a:chOff x="5256893" y="4133490"/>
            <a:chExt cx="1152869" cy="999845"/>
          </a:xfrm>
        </p:grpSpPr>
        <p:sp>
          <p:nvSpPr>
            <p:cNvPr id="61" name="Explosion: 14 Points 60">
              <a:extLst>
                <a:ext uri="{FF2B5EF4-FFF2-40B4-BE49-F238E27FC236}">
                  <a16:creationId xmlns:a16="http://schemas.microsoft.com/office/drawing/2014/main" id="{1B3102A4-4ED8-4994-A492-266F04469EAF}"/>
                </a:ext>
              </a:extLst>
            </p:cNvPr>
            <p:cNvSpPr/>
            <p:nvPr/>
          </p:nvSpPr>
          <p:spPr>
            <a:xfrm rot="1543260">
              <a:off x="5256893" y="4133490"/>
              <a:ext cx="1152869" cy="999845"/>
            </a:xfrm>
            <a:prstGeom prst="irregularSeal2">
              <a:avLst/>
            </a:prstGeom>
            <a:solidFill>
              <a:srgbClr val="95B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0E82A8D-99B8-4580-9C3F-D6ABFDED66D6}"/>
                </a:ext>
              </a:extLst>
            </p:cNvPr>
            <p:cNvSpPr txBox="1"/>
            <p:nvPr/>
          </p:nvSpPr>
          <p:spPr>
            <a:xfrm>
              <a:off x="5626448" y="4268933"/>
              <a:ext cx="383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Dosis" panose="02010703020202060003" pitchFamily="2" charset="0"/>
                </a:rPr>
                <a:t>3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7B940CB-BCF6-4B1B-BE42-716B92AA3DF0}"/>
              </a:ext>
            </a:extLst>
          </p:cNvPr>
          <p:cNvSpPr txBox="1"/>
          <p:nvPr/>
        </p:nvSpPr>
        <p:spPr>
          <a:xfrm>
            <a:off x="6420788" y="514840"/>
            <a:ext cx="472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Partisipasi Masyarakat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68696A-0DBD-404D-90AE-B46A18D11BC6}"/>
              </a:ext>
            </a:extLst>
          </p:cNvPr>
          <p:cNvSpPr txBox="1"/>
          <p:nvPr/>
        </p:nvSpPr>
        <p:spPr>
          <a:xfrm>
            <a:off x="6403008" y="1298386"/>
            <a:ext cx="39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Tegaknya supremasi hukum yang berkeadilan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839101-C063-4E5E-AB96-222DC9C8B6AF}"/>
              </a:ext>
            </a:extLst>
          </p:cNvPr>
          <p:cNvSpPr txBox="1"/>
          <p:nvPr/>
        </p:nvSpPr>
        <p:spPr>
          <a:xfrm>
            <a:off x="6478821" y="3273068"/>
            <a:ext cx="34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Peduli pada Stakehodler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BCFD3F-7608-4947-ACB2-05FB139795A0}"/>
              </a:ext>
            </a:extLst>
          </p:cNvPr>
          <p:cNvSpPr txBox="1"/>
          <p:nvPr/>
        </p:nvSpPr>
        <p:spPr>
          <a:xfrm>
            <a:off x="6447591" y="2271219"/>
            <a:ext cx="4323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Transparansi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1C95BC-F299-41F2-9548-A02AFFC102AC}"/>
              </a:ext>
            </a:extLst>
          </p:cNvPr>
          <p:cNvGrpSpPr/>
          <p:nvPr/>
        </p:nvGrpSpPr>
        <p:grpSpPr>
          <a:xfrm>
            <a:off x="5166105" y="3836577"/>
            <a:ext cx="1152869" cy="999845"/>
            <a:chOff x="5256892" y="5534601"/>
            <a:chExt cx="1152869" cy="99984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5" name="Explosion: 14 Points 61">
              <a:extLst>
                <a:ext uri="{FF2B5EF4-FFF2-40B4-BE49-F238E27FC236}">
                  <a16:creationId xmlns:a16="http://schemas.microsoft.com/office/drawing/2014/main" id="{BA2E090E-3C4E-482C-8C1B-1EB5180D8D72}"/>
                </a:ext>
              </a:extLst>
            </p:cNvPr>
            <p:cNvSpPr/>
            <p:nvPr/>
          </p:nvSpPr>
          <p:spPr>
            <a:xfrm rot="1543260">
              <a:off x="5256892" y="5534601"/>
              <a:ext cx="1152869" cy="999845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433E620-04E0-456A-A693-C5F19DE00455}"/>
                </a:ext>
              </a:extLst>
            </p:cNvPr>
            <p:cNvSpPr txBox="1"/>
            <p:nvPr/>
          </p:nvSpPr>
          <p:spPr>
            <a:xfrm>
              <a:off x="5626448" y="5683651"/>
              <a:ext cx="38376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Dosis" panose="02010703020202060003" pitchFamily="2" charset="0"/>
                </a:rPr>
                <a:t>5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8839101-C063-4E5E-AB96-222DC9C8B6AF}"/>
              </a:ext>
            </a:extLst>
          </p:cNvPr>
          <p:cNvSpPr txBox="1"/>
          <p:nvPr/>
        </p:nvSpPr>
        <p:spPr>
          <a:xfrm>
            <a:off x="6478821" y="4108737"/>
            <a:ext cx="34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Kesetaraan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01C95BC-F299-41F2-9548-A02AFFC102AC}"/>
              </a:ext>
            </a:extLst>
          </p:cNvPr>
          <p:cNvGrpSpPr/>
          <p:nvPr/>
        </p:nvGrpSpPr>
        <p:grpSpPr>
          <a:xfrm>
            <a:off x="5134875" y="4803178"/>
            <a:ext cx="1152869" cy="999845"/>
            <a:chOff x="5256892" y="5534601"/>
            <a:chExt cx="1152869" cy="999845"/>
          </a:xfrm>
        </p:grpSpPr>
        <p:sp>
          <p:nvSpPr>
            <p:cNvPr id="72" name="Explosion: 14 Points 61">
              <a:extLst>
                <a:ext uri="{FF2B5EF4-FFF2-40B4-BE49-F238E27FC236}">
                  <a16:creationId xmlns:a16="http://schemas.microsoft.com/office/drawing/2014/main" id="{BA2E090E-3C4E-482C-8C1B-1EB5180D8D72}"/>
                </a:ext>
              </a:extLst>
            </p:cNvPr>
            <p:cNvSpPr/>
            <p:nvPr/>
          </p:nvSpPr>
          <p:spPr>
            <a:xfrm rot="1543260">
              <a:off x="5256892" y="5534601"/>
              <a:ext cx="1152869" cy="999845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433E620-04E0-456A-A693-C5F19DE00455}"/>
                </a:ext>
              </a:extLst>
            </p:cNvPr>
            <p:cNvSpPr txBox="1"/>
            <p:nvPr/>
          </p:nvSpPr>
          <p:spPr>
            <a:xfrm>
              <a:off x="5626448" y="5683651"/>
              <a:ext cx="383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Dosis" panose="02010703020202060003" pitchFamily="2" charset="0"/>
                </a:rPr>
                <a:t>6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28839101-C063-4E5E-AB96-222DC9C8B6AF}"/>
              </a:ext>
            </a:extLst>
          </p:cNvPr>
          <p:cNvSpPr txBox="1"/>
          <p:nvPr/>
        </p:nvSpPr>
        <p:spPr>
          <a:xfrm>
            <a:off x="6447591" y="5075338"/>
            <a:ext cx="34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Efektivitas</a:t>
            </a:r>
            <a:r>
              <a:rPr kumimoji="0" lang="en-ID" sz="2000" b="0" i="0" u="none" strike="noStrike" kern="1200" cap="none" spc="0" normalizeH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 dan efisien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01C95BC-F299-41F2-9548-A02AFFC102AC}"/>
              </a:ext>
            </a:extLst>
          </p:cNvPr>
          <p:cNvGrpSpPr/>
          <p:nvPr/>
        </p:nvGrpSpPr>
        <p:grpSpPr>
          <a:xfrm>
            <a:off x="5166105" y="5911597"/>
            <a:ext cx="1152869" cy="999845"/>
            <a:chOff x="5256892" y="5534601"/>
            <a:chExt cx="1152869" cy="999845"/>
          </a:xfrm>
          <a:solidFill>
            <a:schemeClr val="accent6">
              <a:lumMod val="50000"/>
            </a:schemeClr>
          </a:solidFill>
        </p:grpSpPr>
        <p:sp>
          <p:nvSpPr>
            <p:cNvPr id="76" name="Explosion: 14 Points 61">
              <a:extLst>
                <a:ext uri="{FF2B5EF4-FFF2-40B4-BE49-F238E27FC236}">
                  <a16:creationId xmlns:a16="http://schemas.microsoft.com/office/drawing/2014/main" id="{BA2E090E-3C4E-482C-8C1B-1EB5180D8D72}"/>
                </a:ext>
              </a:extLst>
            </p:cNvPr>
            <p:cNvSpPr/>
            <p:nvPr/>
          </p:nvSpPr>
          <p:spPr>
            <a:xfrm rot="1543260">
              <a:off x="5256892" y="5534601"/>
              <a:ext cx="1152869" cy="999845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433E620-04E0-456A-A693-C5F19DE00455}"/>
                </a:ext>
              </a:extLst>
            </p:cNvPr>
            <p:cNvSpPr txBox="1"/>
            <p:nvPr/>
          </p:nvSpPr>
          <p:spPr>
            <a:xfrm>
              <a:off x="5626448" y="5683651"/>
              <a:ext cx="38376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Dosis" panose="02010703020202060003" pitchFamily="2" charset="0"/>
                </a:rPr>
                <a:t>7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8839101-C063-4E5E-AB96-222DC9C8B6AF}"/>
              </a:ext>
            </a:extLst>
          </p:cNvPr>
          <p:cNvSpPr txBox="1"/>
          <p:nvPr/>
        </p:nvSpPr>
        <p:spPr>
          <a:xfrm>
            <a:off x="6478821" y="6183757"/>
            <a:ext cx="34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Akuntabilitas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577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69" grpId="0"/>
      <p:bldP spid="70" grpId="0"/>
      <p:bldP spid="71" grpId="0"/>
      <p:bldP spid="57" grpId="0"/>
      <p:bldP spid="74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58A77E-E86F-486B-86E2-D45CC224265B}"/>
              </a:ext>
            </a:extLst>
          </p:cNvPr>
          <p:cNvGrpSpPr/>
          <p:nvPr/>
        </p:nvGrpSpPr>
        <p:grpSpPr>
          <a:xfrm>
            <a:off x="4042300" y="2389958"/>
            <a:ext cx="1332341" cy="1798033"/>
            <a:chOff x="2198092" y="1999674"/>
            <a:chExt cx="1073426" cy="1419977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14A0CDF-1AA8-47E9-99E5-9DE797223A45}"/>
                </a:ext>
              </a:extLst>
            </p:cNvPr>
            <p:cNvSpPr/>
            <p:nvPr/>
          </p:nvSpPr>
          <p:spPr>
            <a:xfrm>
              <a:off x="2590803" y="3131651"/>
              <a:ext cx="288000" cy="288000"/>
            </a:xfrm>
            <a:prstGeom prst="flowChartConnector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8EBB5B38-8CEF-4136-B04B-856A74FF3088}"/>
                </a:ext>
              </a:extLst>
            </p:cNvPr>
            <p:cNvSpPr/>
            <p:nvPr/>
          </p:nvSpPr>
          <p:spPr>
            <a:xfrm rot="5400000">
              <a:off x="2158335" y="2039431"/>
              <a:ext cx="1152939" cy="1073426"/>
            </a:xfrm>
            <a:custGeom>
              <a:avLst/>
              <a:gdLst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  <a:gd name="connsiteX0" fmla="*/ 0 w 1152939"/>
                <a:gd name="connsiteY0" fmla="*/ 0 h 1073426"/>
                <a:gd name="connsiteX1" fmla="*/ 651617 w 1152939"/>
                <a:gd name="connsiteY1" fmla="*/ 0 h 1073426"/>
                <a:gd name="connsiteX2" fmla="*/ 1152939 w 1152939"/>
                <a:gd name="connsiteY2" fmla="*/ 536713 h 1073426"/>
                <a:gd name="connsiteX3" fmla="*/ 651617 w 1152939"/>
                <a:gd name="connsiteY3" fmla="*/ 1073426 h 1073426"/>
                <a:gd name="connsiteX4" fmla="*/ 0 w 1152939"/>
                <a:gd name="connsiteY4" fmla="*/ 1073426 h 1073426"/>
                <a:gd name="connsiteX5" fmla="*/ 0 w 1152939"/>
                <a:gd name="connsiteY5" fmla="*/ 0 h 107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073426">
                  <a:moveTo>
                    <a:pt x="0" y="0"/>
                  </a:moveTo>
                  <a:lnTo>
                    <a:pt x="651617" y="0"/>
                  </a:lnTo>
                  <a:cubicBezTo>
                    <a:pt x="646448" y="298174"/>
                    <a:pt x="985832" y="357809"/>
                    <a:pt x="1152939" y="536713"/>
                  </a:cubicBezTo>
                  <a:cubicBezTo>
                    <a:pt x="985832" y="715617"/>
                    <a:pt x="739213" y="708991"/>
                    <a:pt x="651617" y="1073426"/>
                  </a:cubicBezTo>
                  <a:lnTo>
                    <a:pt x="0" y="1073426"/>
                  </a:lnTo>
                  <a:cubicBezTo>
                    <a:pt x="145776" y="477078"/>
                    <a:pt x="66264" y="331304"/>
                    <a:pt x="0" y="0"/>
                  </a:cubicBez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CB8967-2155-4F7D-81E0-1C997687485A}"/>
                </a:ext>
              </a:extLst>
            </p:cNvPr>
            <p:cNvSpPr txBox="1"/>
            <p:nvPr/>
          </p:nvSpPr>
          <p:spPr>
            <a:xfrm>
              <a:off x="2296596" y="2213089"/>
              <a:ext cx="876413" cy="5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dirty="0">
                  <a:solidFill>
                    <a:schemeClr val="bg1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Para </a:t>
              </a:r>
              <a:r>
                <a:rPr lang="en-ID" sz="2000" dirty="0" err="1">
                  <a:solidFill>
                    <a:schemeClr val="bg1"/>
                  </a:solidFill>
                  <a:latin typeface="BatangChe" panose="02030609000101010101" pitchFamily="49" charset="-127"/>
                  <a:ea typeface="BatangChe" panose="02030609000101010101" pitchFamily="49" charset="-127"/>
                </a:rPr>
                <a:t>Pihak</a:t>
              </a:r>
              <a:endParaRPr lang="en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6586C-53A8-4333-ADE9-A033CC84B747}"/>
              </a:ext>
            </a:extLst>
          </p:cNvPr>
          <p:cNvSpPr/>
          <p:nvPr/>
        </p:nvSpPr>
        <p:spPr>
          <a:xfrm>
            <a:off x="244896" y="-10014"/>
            <a:ext cx="7541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4400" noProof="1">
                <a:solidFill>
                  <a:srgbClr val="0A1C28"/>
                </a:solidFill>
                <a:latin typeface="Anton" panose="02000503000000000000" pitchFamily="2" charset="0"/>
              </a:rPr>
              <a:t>GOOD FORESTRY GOVERNANCE</a:t>
            </a:r>
            <a:endParaRPr lang="en-ID" sz="4400" dirty="0">
              <a:solidFill>
                <a:srgbClr val="0A1C28"/>
              </a:solidFill>
              <a:latin typeface="Anton" panose="02000503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A66F1-F11C-4CF7-A701-322913E8BE70}"/>
              </a:ext>
            </a:extLst>
          </p:cNvPr>
          <p:cNvSpPr txBox="1"/>
          <p:nvPr/>
        </p:nvSpPr>
        <p:spPr>
          <a:xfrm>
            <a:off x="6851668" y="3607953"/>
            <a:ext cx="186881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D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INSTRUMEN PENGONTROL MEKANISME</a:t>
            </a:r>
            <a:endParaRPr lang="en-ID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DF5F8C-D694-4D40-957C-1329C24B091B}"/>
              </a:ext>
            </a:extLst>
          </p:cNvPr>
          <p:cNvSpPr txBox="1"/>
          <p:nvPr/>
        </p:nvSpPr>
        <p:spPr>
          <a:xfrm>
            <a:off x="3535707" y="4493128"/>
            <a:ext cx="2339937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D" sz="20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MEKANISME INTER-RELASI.</a:t>
            </a:r>
            <a:endParaRPr lang="en-ID" sz="20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376" y="1881625"/>
            <a:ext cx="1726328" cy="1726328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5428466" y="2556203"/>
            <a:ext cx="4303535" cy="5297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0831540" y="1392743"/>
            <a:ext cx="0" cy="488882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0" idx="0"/>
            <a:endCxn id="9" idx="4"/>
          </p:cNvCxnSpPr>
          <p:nvPr/>
        </p:nvCxnSpPr>
        <p:spPr>
          <a:xfrm flipV="1">
            <a:off x="4705676" y="4187991"/>
            <a:ext cx="2793" cy="3051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9" idx="0"/>
          </p:cNvCxnSpPr>
          <p:nvPr/>
        </p:nvCxnSpPr>
        <p:spPr>
          <a:xfrm flipV="1">
            <a:off x="7786073" y="2969997"/>
            <a:ext cx="0" cy="637956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9" idx="1"/>
            <a:endCxn id="20" idx="3"/>
          </p:cNvCxnSpPr>
          <p:nvPr/>
        </p:nvCxnSpPr>
        <p:spPr>
          <a:xfrm rot="10800000" flipV="1">
            <a:off x="5875644" y="4069617"/>
            <a:ext cx="976024" cy="77745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DCB8967-2155-4F7D-81E0-1C997687485A}"/>
              </a:ext>
            </a:extLst>
          </p:cNvPr>
          <p:cNvSpPr txBox="1"/>
          <p:nvPr/>
        </p:nvSpPr>
        <p:spPr>
          <a:xfrm>
            <a:off x="10264570" y="2484447"/>
            <a:ext cx="133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TUJUAN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6DF5F8C-D694-4D40-957C-1329C24B091B}"/>
              </a:ext>
            </a:extLst>
          </p:cNvPr>
          <p:cNvSpPr txBox="1"/>
          <p:nvPr/>
        </p:nvSpPr>
        <p:spPr>
          <a:xfrm>
            <a:off x="3531833" y="5200921"/>
            <a:ext cx="234381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Kejelasan Peran dan Kewenangan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Partisipatif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Informatif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Kapasitas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Proses Perencanaan dan Pengelolaan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Kepastian Hukum</a:t>
            </a:r>
            <a:endParaRPr lang="en-ID" sz="12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705676" y="1395542"/>
            <a:ext cx="6125864" cy="4602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34414" y="1519585"/>
            <a:ext cx="0" cy="870373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6DF5F8C-D694-4D40-957C-1329C24B091B}"/>
              </a:ext>
            </a:extLst>
          </p:cNvPr>
          <p:cNvSpPr txBox="1"/>
          <p:nvPr/>
        </p:nvSpPr>
        <p:spPr>
          <a:xfrm>
            <a:off x="6846936" y="4523905"/>
            <a:ext cx="234381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Visi Kepemimpinan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Akuntabilitas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Efisiensi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Mempertimbangkan ekternalitas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Peluang akses yang sama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Transparansi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Kesetaraan di muka hokum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Keadilan</a:t>
            </a:r>
            <a:endParaRPr lang="en-ID" sz="12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DF5F8C-D694-4D40-957C-1329C24B091B}"/>
              </a:ext>
            </a:extLst>
          </p:cNvPr>
          <p:cNvSpPr txBox="1"/>
          <p:nvPr/>
        </p:nvSpPr>
        <p:spPr>
          <a:xfrm>
            <a:off x="1702565" y="2186368"/>
            <a:ext cx="234381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Politisi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Pembuat Kebijakan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Organisasi Penyedia Layanan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Profesional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Frontline’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Cilent</a:t>
            </a:r>
            <a:endParaRPr lang="en-ID" sz="12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DF5F8C-D694-4D40-957C-1329C24B091B}"/>
              </a:ext>
            </a:extLst>
          </p:cNvPr>
          <p:cNvSpPr txBox="1"/>
          <p:nvPr/>
        </p:nvSpPr>
        <p:spPr>
          <a:xfrm>
            <a:off x="9659634" y="3630433"/>
            <a:ext cx="23438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Kelestarian Sumberdaya alam/Hutan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Kesejahteraan masyarakat</a:t>
            </a:r>
            <a:endParaRPr lang="en-ID" sz="12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DF5F8C-D694-4D40-957C-1329C24B091B}"/>
              </a:ext>
            </a:extLst>
          </p:cNvPr>
          <p:cNvSpPr txBox="1"/>
          <p:nvPr/>
        </p:nvSpPr>
        <p:spPr>
          <a:xfrm>
            <a:off x="6473862" y="1711187"/>
            <a:ext cx="30629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Alokasi Berimbang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Keadilan distribusi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Kelestarian barang dan jasa ekosistem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ID" sz="12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Keutuhan kawasan</a:t>
            </a:r>
            <a:endParaRPr lang="en-ID" sz="12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6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71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3436172"/>
              </p:ext>
            </p:extLst>
          </p:nvPr>
        </p:nvGraphicFramePr>
        <p:xfrm>
          <a:off x="4034971" y="1554239"/>
          <a:ext cx="6125028" cy="409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5" descr="j03029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8228" y="2703718"/>
            <a:ext cx="1335314" cy="18762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34971" y="232229"/>
            <a:ext cx="3483429" cy="68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28228" y="914400"/>
            <a:ext cx="159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err="1"/>
              <a:t>Pimpinan</a:t>
            </a:r>
            <a:r>
              <a:rPr lang="en-US" sz="1200" b="1" dirty="0"/>
              <a:t> Negara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err="1"/>
              <a:t>Menteri</a:t>
            </a:r>
            <a:endParaRPr lang="en-US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err="1"/>
              <a:t>Anggota</a:t>
            </a:r>
            <a:r>
              <a:rPr lang="en-US" sz="1200" b="1" dirty="0"/>
              <a:t> DPR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err="1"/>
              <a:t>Gubernur</a:t>
            </a:r>
            <a:r>
              <a:rPr lang="en-US" sz="1200" b="1" dirty="0"/>
              <a:t>/</a:t>
            </a:r>
            <a:r>
              <a:rPr lang="en-US" sz="1200" b="1" dirty="0" err="1"/>
              <a:t>Bupati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70571" y="3309531"/>
            <a:ext cx="159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/>
              <a:t>KLHK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err="1"/>
              <a:t>Dinas</a:t>
            </a:r>
            <a:r>
              <a:rPr lang="en-US" sz="1200" b="1" dirty="0"/>
              <a:t> </a:t>
            </a:r>
            <a:r>
              <a:rPr lang="en-US" sz="1200" b="1" dirty="0" err="1"/>
              <a:t>Kehutanan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26285" y="4898846"/>
            <a:ext cx="15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err="1"/>
              <a:t>Penyuluh</a:t>
            </a:r>
            <a:endParaRPr lang="en-US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err="1"/>
              <a:t>Rimbawan</a:t>
            </a:r>
            <a:endParaRPr lang="en-US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/>
              <a:t>UPT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1600" y="4627793"/>
            <a:ext cx="262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1200" b="1" dirty="0" err="1"/>
              <a:t>Pemegang</a:t>
            </a:r>
            <a:r>
              <a:rPr lang="en-US" sz="1200" b="1" dirty="0"/>
              <a:t> </a:t>
            </a:r>
            <a:r>
              <a:rPr lang="en-US" sz="1200" b="1" dirty="0" err="1"/>
              <a:t>Hak</a:t>
            </a:r>
            <a:r>
              <a:rPr lang="en-US" sz="1200" b="1" dirty="0"/>
              <a:t> </a:t>
            </a:r>
            <a:r>
              <a:rPr lang="en-US" sz="1200" b="1" dirty="0" err="1"/>
              <a:t>Konsesi</a:t>
            </a:r>
            <a:endParaRPr lang="en-US" sz="1200" b="1" dirty="0"/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1200" b="1" dirty="0" err="1"/>
              <a:t>Pemegang</a:t>
            </a:r>
            <a:r>
              <a:rPr lang="en-US" sz="1200" b="1" dirty="0"/>
              <a:t> </a:t>
            </a:r>
            <a:r>
              <a:rPr lang="en-US" sz="1200" b="1" dirty="0" err="1"/>
              <a:t>ijin</a:t>
            </a:r>
            <a:endParaRPr lang="en-US" sz="1200" b="1" dirty="0"/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1200" b="1" dirty="0" err="1"/>
              <a:t>Masyarakat</a:t>
            </a:r>
            <a:r>
              <a:rPr lang="en-US" sz="1200" b="1" dirty="0"/>
              <a:t> </a:t>
            </a:r>
            <a:r>
              <a:rPr lang="en-US" sz="1200" b="1" dirty="0" err="1"/>
              <a:t>Hukum</a:t>
            </a:r>
            <a:r>
              <a:rPr lang="en-US" sz="1200" b="1" dirty="0"/>
              <a:t> </a:t>
            </a:r>
            <a:r>
              <a:rPr lang="en-US" sz="1200" b="1" dirty="0" err="1"/>
              <a:t>Adat</a:t>
            </a:r>
            <a:endParaRPr lang="en-US" sz="1200" b="1" dirty="0"/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1200" b="1" dirty="0" err="1"/>
              <a:t>Masyarakat</a:t>
            </a:r>
            <a:r>
              <a:rPr lang="en-US" sz="1200" b="1" dirty="0"/>
              <a:t> </a:t>
            </a:r>
            <a:r>
              <a:rPr lang="en-US" sz="1200" b="1" dirty="0" err="1"/>
              <a:t>Pemanfaat</a:t>
            </a:r>
            <a:r>
              <a:rPr lang="en-US" sz="1200" b="1" dirty="0"/>
              <a:t> </a:t>
            </a:r>
            <a:r>
              <a:rPr lang="en-US" sz="1200" b="1" dirty="0" err="1"/>
              <a:t>Hutan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63157" y="3231016"/>
            <a:ext cx="173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1200" b="1" dirty="0" err="1"/>
              <a:t>Partai</a:t>
            </a:r>
            <a:r>
              <a:rPr lang="en-US" sz="1200" b="1" dirty="0"/>
              <a:t> </a:t>
            </a:r>
            <a:r>
              <a:rPr lang="en-US" sz="1200" b="1" dirty="0" err="1"/>
              <a:t>Politik</a:t>
            </a:r>
            <a:endParaRPr lang="en-US" sz="1200" b="1" dirty="0"/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1200" b="1" dirty="0" err="1"/>
              <a:t>Kelompok</a:t>
            </a:r>
            <a:r>
              <a:rPr lang="en-US" sz="1200" b="1" dirty="0"/>
              <a:t> </a:t>
            </a:r>
            <a:r>
              <a:rPr lang="en-US" sz="1200" b="1" dirty="0" err="1"/>
              <a:t>Lainnya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8864" y="4007311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rgbClr val="006600"/>
                </a:solidFill>
              </a:rPr>
              <a:t>Menyampaikan</a:t>
            </a:r>
            <a:endParaRPr lang="en-US" sz="1400" dirty="0">
              <a:solidFill>
                <a:srgbClr val="006600"/>
              </a:solidFill>
            </a:endParaRPr>
          </a:p>
          <a:p>
            <a:pPr algn="r"/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aspirasi</a:t>
            </a:r>
            <a:endParaRPr lang="en-GB" sz="1400" dirty="0">
              <a:solidFill>
                <a:srgbClr val="006600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4697185" y="4216807"/>
            <a:ext cx="571501" cy="2164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22171" y="2067418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6600"/>
                </a:solidFill>
              </a:rPr>
              <a:t>Agenda </a:t>
            </a:r>
            <a:r>
              <a:rPr lang="en-US" sz="1400" dirty="0" err="1">
                <a:solidFill>
                  <a:srgbClr val="006600"/>
                </a:solidFill>
              </a:rPr>
              <a:t>dan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arahan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kebijakan</a:t>
            </a:r>
            <a:endParaRPr lang="en-GB" sz="1400" dirty="0">
              <a:solidFill>
                <a:srgbClr val="006600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4850492" y="2276914"/>
            <a:ext cx="571501" cy="2164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39199" y="1658661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6600"/>
                </a:solidFill>
              </a:rPr>
              <a:t>Konsitensi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dan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Kejelasan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aturan</a:t>
            </a:r>
            <a:endParaRPr lang="en-GB" sz="1400" dirty="0">
              <a:solidFill>
                <a:srgbClr val="00660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8111671" y="1745397"/>
            <a:ext cx="727528" cy="4038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46555" y="3895836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6600"/>
                </a:solidFill>
              </a:rPr>
              <a:t>Kejelasan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Mutu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dan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standar</a:t>
            </a:r>
            <a:r>
              <a:rPr lang="en-US" sz="1400" dirty="0">
                <a:solidFill>
                  <a:srgbClr val="006600"/>
                </a:solidFill>
              </a:rPr>
              <a:t> </a:t>
            </a:r>
            <a:r>
              <a:rPr lang="en-US" sz="1400" dirty="0" err="1">
                <a:solidFill>
                  <a:srgbClr val="006600"/>
                </a:solidFill>
              </a:rPr>
              <a:t>layanan</a:t>
            </a:r>
            <a:endParaRPr lang="en-GB" sz="1400" dirty="0">
              <a:solidFill>
                <a:srgbClr val="006600"/>
              </a:solidFill>
            </a:endParaRPr>
          </a:p>
        </p:txBody>
      </p:sp>
      <p:cxnSp>
        <p:nvCxnSpPr>
          <p:cNvPr id="24" name="Elbow Connector 23"/>
          <p:cNvCxnSpPr/>
          <p:nvPr/>
        </p:nvCxnSpPr>
        <p:spPr>
          <a:xfrm rot="10800000" flipV="1">
            <a:off x="8919027" y="3982572"/>
            <a:ext cx="727528" cy="4038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68686" y="5712347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006600"/>
                </a:solidFill>
              </a:rPr>
              <a:t>Komunikasi</a:t>
            </a:r>
            <a:endParaRPr lang="en-US" sz="1400" dirty="0">
              <a:solidFill>
                <a:srgbClr val="00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006600"/>
                </a:solidFill>
              </a:rPr>
              <a:t>Layanan</a:t>
            </a:r>
            <a:r>
              <a:rPr lang="en-US" sz="1400" dirty="0">
                <a:solidFill>
                  <a:srgbClr val="006600"/>
                </a:solidFill>
              </a:rPr>
              <a:t> Prima</a:t>
            </a:r>
            <a:endParaRPr lang="en-GB" sz="1400" dirty="0">
              <a:solidFill>
                <a:srgbClr val="006600"/>
              </a:solidFill>
            </a:endParaRPr>
          </a:p>
        </p:txBody>
      </p:sp>
      <p:cxnSp>
        <p:nvCxnSpPr>
          <p:cNvPr id="26" name="Elbow Connector 25"/>
          <p:cNvCxnSpPr>
            <a:stCxn id="25" idx="3"/>
            <a:endCxn id="2" idx="2"/>
          </p:cNvCxnSpPr>
          <p:nvPr/>
        </p:nvCxnSpPr>
        <p:spPr>
          <a:xfrm flipV="1">
            <a:off x="6894286" y="5653315"/>
            <a:ext cx="203199" cy="3206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2E44CA-DC04-4731-95AB-02EDBF1446F3}"/>
              </a:ext>
            </a:extLst>
          </p:cNvPr>
          <p:cNvSpPr txBox="1"/>
          <p:nvPr/>
        </p:nvSpPr>
        <p:spPr>
          <a:xfrm>
            <a:off x="137756" y="2086421"/>
            <a:ext cx="2875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noProof="1">
                <a:latin typeface="Dosis" panose="02010703020202060003" pitchFamily="2" charset="0"/>
              </a:rPr>
              <a:t>PROSES KELEMBAGAAN IDEAL DALAM KEHUTANAN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0A28B6-772F-4AFB-9A7D-F42C488D974B}"/>
              </a:ext>
            </a:extLst>
          </p:cNvPr>
          <p:cNvSpPr txBox="1"/>
          <p:nvPr/>
        </p:nvSpPr>
        <p:spPr>
          <a:xfrm>
            <a:off x="8475435" y="6217140"/>
            <a:ext cx="303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noProof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Hubungan yang harmonis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0A28B6-772F-4AFB-9A7D-F42C488D974B}"/>
              </a:ext>
            </a:extLst>
          </p:cNvPr>
          <p:cNvSpPr txBox="1"/>
          <p:nvPr/>
        </p:nvSpPr>
        <p:spPr>
          <a:xfrm>
            <a:off x="8493158" y="494671"/>
            <a:ext cx="355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noProof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Kapasitas para pihak yang kuat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BCFD3F-7608-4947-ACB2-05FB139795A0}"/>
              </a:ext>
            </a:extLst>
          </p:cNvPr>
          <p:cNvSpPr txBox="1"/>
          <p:nvPr/>
        </p:nvSpPr>
        <p:spPr>
          <a:xfrm>
            <a:off x="7924799" y="1089553"/>
            <a:ext cx="193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Forest Authority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BCFD3F-7608-4947-ACB2-05FB139795A0}"/>
              </a:ext>
            </a:extLst>
          </p:cNvPr>
          <p:cNvSpPr txBox="1"/>
          <p:nvPr/>
        </p:nvSpPr>
        <p:spPr>
          <a:xfrm>
            <a:off x="10216112" y="2801700"/>
            <a:ext cx="157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Forest Adminstration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BCFD3F-7608-4947-ACB2-05FB139795A0}"/>
              </a:ext>
            </a:extLst>
          </p:cNvPr>
          <p:cNvSpPr txBox="1"/>
          <p:nvPr/>
        </p:nvSpPr>
        <p:spPr>
          <a:xfrm>
            <a:off x="7510234" y="5711251"/>
            <a:ext cx="193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Forest Management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BCFD3F-7608-4947-ACB2-05FB139795A0}"/>
              </a:ext>
            </a:extLst>
          </p:cNvPr>
          <p:cNvSpPr txBox="1"/>
          <p:nvPr/>
        </p:nvSpPr>
        <p:spPr>
          <a:xfrm>
            <a:off x="3185883" y="5532710"/>
            <a:ext cx="193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Forest Utilization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71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  <p:bldP spid="28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B20D2F1-E161-47D1-86DB-B1833B8BA5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2" y="1899000"/>
            <a:ext cx="3039735" cy="3060000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498CBB4-3FB8-407F-8A7C-965719989380}"/>
              </a:ext>
            </a:extLst>
          </p:cNvPr>
          <p:cNvGrpSpPr/>
          <p:nvPr/>
        </p:nvGrpSpPr>
        <p:grpSpPr>
          <a:xfrm>
            <a:off x="10194839" y="0"/>
            <a:ext cx="2168611" cy="1536032"/>
            <a:chOff x="10194839" y="0"/>
            <a:chExt cx="2168611" cy="15360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49F3636-3E8E-4A47-8ED9-F698D62F6279}"/>
                </a:ext>
              </a:extLst>
            </p:cNvPr>
            <p:cNvGrpSpPr/>
            <p:nvPr/>
          </p:nvGrpSpPr>
          <p:grpSpPr>
            <a:xfrm>
              <a:off x="10194839" y="0"/>
              <a:ext cx="2168611" cy="1536032"/>
              <a:chOff x="8396288" y="0"/>
              <a:chExt cx="4114800" cy="2848347"/>
            </a:xfrm>
          </p:grpSpPr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5A889EF9-5FCD-4C85-AF78-4514AAEFEBDC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6B7CEB24-7E03-4AEA-8DB8-5CAAC2B9F0A1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44E724DF-34AE-46D5-8530-BF80FC8DDD72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293613F4-3558-495D-AAF1-72DEEFB4AE13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091EA621-7F35-4233-B0F7-0E8043CCC8C2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07C5C816-BDC8-4CF5-951F-F8F7788B4D4F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1D3E9621-F554-4301-9436-DA93DB48B128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EC2BE6C3-4BB6-4326-93A8-5F402258A038}"/>
                  </a:ext>
                </a:extLst>
              </p:cNvPr>
              <p:cNvSpPr/>
              <p:nvPr/>
            </p:nvSpPr>
            <p:spPr>
              <a:xfrm>
                <a:off x="11406187" y="2019671"/>
                <a:ext cx="1104901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C81464A0-C5D3-4A60-9EF8-833093554CE6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C2D52E53-96F5-4130-A7C8-B88DB5337B6B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2CDCC8C-7BCC-4531-B368-0AEC935FB438}"/>
                </a:ext>
              </a:extLst>
            </p:cNvPr>
            <p:cNvSpPr/>
            <p:nvPr/>
          </p:nvSpPr>
          <p:spPr>
            <a:xfrm>
              <a:off x="11799867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DC7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98CBFCD4-02E4-4890-BAF0-348111348AB2}"/>
                </a:ext>
              </a:extLst>
            </p:cNvPr>
            <p:cNvSpPr/>
            <p:nvPr/>
          </p:nvSpPr>
          <p:spPr>
            <a:xfrm flipH="1">
              <a:off x="11506201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B4523E6-D840-4FB0-983E-1EBCF207064F}"/>
              </a:ext>
            </a:extLst>
          </p:cNvPr>
          <p:cNvSpPr txBox="1"/>
          <p:nvPr/>
        </p:nvSpPr>
        <p:spPr>
          <a:xfrm>
            <a:off x="5515897" y="3204674"/>
            <a:ext cx="5655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noProof="1">
                <a:solidFill>
                  <a:srgbClr val="C02F3D"/>
                </a:solidFill>
                <a:latin typeface="Dosis" panose="02010703020202060003" pitchFamily="2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023463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9C4E473-1EA7-4FD0-AC22-C53DF2C0D384}"/>
              </a:ext>
            </a:extLst>
          </p:cNvPr>
          <p:cNvGrpSpPr/>
          <p:nvPr/>
        </p:nvGrpSpPr>
        <p:grpSpPr>
          <a:xfrm>
            <a:off x="4064519" y="923925"/>
            <a:ext cx="4241278" cy="6257955"/>
            <a:chOff x="4064519" y="428625"/>
            <a:chExt cx="4241278" cy="6257955"/>
          </a:xfrm>
          <a:solidFill>
            <a:schemeClr val="tx2">
              <a:lumMod val="5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0E638D-E724-44E0-9A56-85B4E64A9004}"/>
                </a:ext>
              </a:extLst>
            </p:cNvPr>
            <p:cNvSpPr/>
            <p:nvPr/>
          </p:nvSpPr>
          <p:spPr>
            <a:xfrm>
              <a:off x="4064519" y="428625"/>
              <a:ext cx="4241278" cy="6257955"/>
            </a:xfrm>
            <a:custGeom>
              <a:avLst/>
              <a:gdLst>
                <a:gd name="connsiteX0" fmla="*/ 1874749 w 4241278"/>
                <a:gd name="connsiteY0" fmla="*/ 1450406 h 6257955"/>
                <a:gd name="connsiteX1" fmla="*/ 1860030 w 4241278"/>
                <a:gd name="connsiteY1" fmla="*/ 1524000 h 6257955"/>
                <a:gd name="connsiteX2" fmla="*/ 1869694 w 4241278"/>
                <a:gd name="connsiteY2" fmla="*/ 1466293 h 6257955"/>
                <a:gd name="connsiteX3" fmla="*/ 1888605 w 4241278"/>
                <a:gd name="connsiteY3" fmla="*/ 1381125 h 6257955"/>
                <a:gd name="connsiteX4" fmla="*/ 1891048 w 4241278"/>
                <a:gd name="connsiteY4" fmla="*/ 1394039 h 6257955"/>
                <a:gd name="connsiteX5" fmla="*/ 1893672 w 4241278"/>
                <a:gd name="connsiteY5" fmla="*/ 1394501 h 6257955"/>
                <a:gd name="connsiteX6" fmla="*/ 1888605 w 4241278"/>
                <a:gd name="connsiteY6" fmla="*/ 1409700 h 6257955"/>
                <a:gd name="connsiteX7" fmla="*/ 1875331 w 4241278"/>
                <a:gd name="connsiteY7" fmla="*/ 1448577 h 6257955"/>
                <a:gd name="connsiteX8" fmla="*/ 1874749 w 4241278"/>
                <a:gd name="connsiteY8" fmla="*/ 1450406 h 6257955"/>
                <a:gd name="connsiteX9" fmla="*/ 2817229 w 4241278"/>
                <a:gd name="connsiteY9" fmla="*/ 977490 h 6257955"/>
                <a:gd name="connsiteX10" fmla="*/ 2816341 w 4241278"/>
                <a:gd name="connsiteY10" fmla="*/ 978174 h 6257955"/>
                <a:gd name="connsiteX11" fmla="*/ 2815968 w 4241278"/>
                <a:gd name="connsiteY11" fmla="*/ 978431 h 6257955"/>
                <a:gd name="connsiteX12" fmla="*/ 2045712 w 4241278"/>
                <a:gd name="connsiteY12" fmla="*/ 690955 h 6257955"/>
                <a:gd name="connsiteX13" fmla="*/ 2041005 w 4241278"/>
                <a:gd name="connsiteY13" fmla="*/ 723900 h 6257955"/>
                <a:gd name="connsiteX14" fmla="*/ 2031480 w 4241278"/>
                <a:gd name="connsiteY14" fmla="*/ 771525 h 6257955"/>
                <a:gd name="connsiteX15" fmla="*/ 2021955 w 4241278"/>
                <a:gd name="connsiteY15" fmla="*/ 809625 h 6257955"/>
                <a:gd name="connsiteX16" fmla="*/ 2003385 w 4241278"/>
                <a:gd name="connsiteY16" fmla="*/ 913381 h 6257955"/>
                <a:gd name="connsiteX17" fmla="*/ 1998046 w 4241278"/>
                <a:gd name="connsiteY17" fmla="*/ 929173 h 6257955"/>
                <a:gd name="connsiteX18" fmla="*/ 2002905 w 4241278"/>
                <a:gd name="connsiteY18" fmla="*/ 904875 h 6257955"/>
                <a:gd name="connsiteX19" fmla="*/ 2012430 w 4241278"/>
                <a:gd name="connsiteY19" fmla="*/ 866775 h 6257955"/>
                <a:gd name="connsiteX20" fmla="*/ 2021955 w 4241278"/>
                <a:gd name="connsiteY20" fmla="*/ 762000 h 6257955"/>
                <a:gd name="connsiteX21" fmla="*/ 2031480 w 4241278"/>
                <a:gd name="connsiteY21" fmla="*/ 733425 h 6257955"/>
                <a:gd name="connsiteX22" fmla="*/ 2041005 w 4241278"/>
                <a:gd name="connsiteY22" fmla="*/ 704850 h 6257955"/>
                <a:gd name="connsiteX23" fmla="*/ 3404642 w 4241278"/>
                <a:gd name="connsiteY23" fmla="*/ 125016 h 6257955"/>
                <a:gd name="connsiteX24" fmla="*/ 3403079 w 4241278"/>
                <a:gd name="connsiteY24" fmla="*/ 171450 h 6257955"/>
                <a:gd name="connsiteX25" fmla="*/ 3345929 w 4241278"/>
                <a:gd name="connsiteY25" fmla="*/ 200025 h 6257955"/>
                <a:gd name="connsiteX26" fmla="*/ 3288779 w 4241278"/>
                <a:gd name="connsiteY26" fmla="*/ 257175 h 6257955"/>
                <a:gd name="connsiteX27" fmla="*/ 3231629 w 4241278"/>
                <a:gd name="connsiteY27" fmla="*/ 295275 h 6257955"/>
                <a:gd name="connsiteX28" fmla="*/ 3203054 w 4241278"/>
                <a:gd name="connsiteY28" fmla="*/ 304800 h 6257955"/>
                <a:gd name="connsiteX29" fmla="*/ 3174479 w 4241278"/>
                <a:gd name="connsiteY29" fmla="*/ 333375 h 6257955"/>
                <a:gd name="connsiteX30" fmla="*/ 3145904 w 4241278"/>
                <a:gd name="connsiteY30" fmla="*/ 390525 h 6257955"/>
                <a:gd name="connsiteX31" fmla="*/ 3126854 w 4241278"/>
                <a:gd name="connsiteY31" fmla="*/ 419100 h 6257955"/>
                <a:gd name="connsiteX32" fmla="*/ 3107804 w 4241278"/>
                <a:gd name="connsiteY32" fmla="*/ 485775 h 6257955"/>
                <a:gd name="connsiteX33" fmla="*/ 3088754 w 4241278"/>
                <a:gd name="connsiteY33" fmla="*/ 514350 h 6257955"/>
                <a:gd name="connsiteX34" fmla="*/ 3069704 w 4241278"/>
                <a:gd name="connsiteY34" fmla="*/ 542925 h 6257955"/>
                <a:gd name="connsiteX35" fmla="*/ 3012554 w 4241278"/>
                <a:gd name="connsiteY35" fmla="*/ 628650 h 6257955"/>
                <a:gd name="connsiteX36" fmla="*/ 2974454 w 4241278"/>
                <a:gd name="connsiteY36" fmla="*/ 685800 h 6257955"/>
                <a:gd name="connsiteX37" fmla="*/ 2945879 w 4241278"/>
                <a:gd name="connsiteY37" fmla="*/ 714375 h 6257955"/>
                <a:gd name="connsiteX38" fmla="*/ 2926829 w 4241278"/>
                <a:gd name="connsiteY38" fmla="*/ 752475 h 6257955"/>
                <a:gd name="connsiteX39" fmla="*/ 2907779 w 4241278"/>
                <a:gd name="connsiteY39" fmla="*/ 781050 h 6257955"/>
                <a:gd name="connsiteX40" fmla="*/ 2869679 w 4241278"/>
                <a:gd name="connsiteY40" fmla="*/ 838200 h 6257955"/>
                <a:gd name="connsiteX41" fmla="*/ 2841104 w 4241278"/>
                <a:gd name="connsiteY41" fmla="*/ 876300 h 6257955"/>
                <a:gd name="connsiteX42" fmla="*/ 2812529 w 4241278"/>
                <a:gd name="connsiteY42" fmla="*/ 895350 h 6257955"/>
                <a:gd name="connsiteX43" fmla="*/ 2783954 w 4241278"/>
                <a:gd name="connsiteY43" fmla="*/ 952500 h 6257955"/>
                <a:gd name="connsiteX44" fmla="*/ 2783954 w 4241278"/>
                <a:gd name="connsiteY44" fmla="*/ 1000125 h 6257955"/>
                <a:gd name="connsiteX45" fmla="*/ 2806687 w 4241278"/>
                <a:gd name="connsiteY45" fmla="*/ 984840 h 6257955"/>
                <a:gd name="connsiteX46" fmla="*/ 2815968 w 4241278"/>
                <a:gd name="connsiteY46" fmla="*/ 978431 h 6257955"/>
                <a:gd name="connsiteX47" fmla="*/ 2813662 w 4241278"/>
                <a:gd name="connsiteY47" fmla="*/ 980153 h 6257955"/>
                <a:gd name="connsiteX48" fmla="*/ 2841104 w 4241278"/>
                <a:gd name="connsiteY48" fmla="*/ 971550 h 6257955"/>
                <a:gd name="connsiteX49" fmla="*/ 2869679 w 4241278"/>
                <a:gd name="connsiteY49" fmla="*/ 952500 h 6257955"/>
                <a:gd name="connsiteX50" fmla="*/ 2898254 w 4241278"/>
                <a:gd name="connsiteY50" fmla="*/ 942975 h 6257955"/>
                <a:gd name="connsiteX51" fmla="*/ 2964929 w 4241278"/>
                <a:gd name="connsiteY51" fmla="*/ 885825 h 6257955"/>
                <a:gd name="connsiteX52" fmla="*/ 3041129 w 4241278"/>
                <a:gd name="connsiteY52" fmla="*/ 819150 h 6257955"/>
                <a:gd name="connsiteX53" fmla="*/ 3069704 w 4241278"/>
                <a:gd name="connsiteY53" fmla="*/ 800100 h 6257955"/>
                <a:gd name="connsiteX54" fmla="*/ 3126854 w 4241278"/>
                <a:gd name="connsiteY54" fmla="*/ 762000 h 6257955"/>
                <a:gd name="connsiteX55" fmla="*/ 3155429 w 4241278"/>
                <a:gd name="connsiteY55" fmla="*/ 752475 h 6257955"/>
                <a:gd name="connsiteX56" fmla="*/ 3184004 w 4241278"/>
                <a:gd name="connsiteY56" fmla="*/ 733425 h 6257955"/>
                <a:gd name="connsiteX57" fmla="*/ 3203054 w 4241278"/>
                <a:gd name="connsiteY57" fmla="*/ 704850 h 6257955"/>
                <a:gd name="connsiteX58" fmla="*/ 3260204 w 4241278"/>
                <a:gd name="connsiteY58" fmla="*/ 619125 h 6257955"/>
                <a:gd name="connsiteX59" fmla="*/ 3288779 w 4241278"/>
                <a:gd name="connsiteY59" fmla="*/ 609600 h 6257955"/>
                <a:gd name="connsiteX60" fmla="*/ 3317354 w 4241278"/>
                <a:gd name="connsiteY60" fmla="*/ 619125 h 6257955"/>
                <a:gd name="connsiteX61" fmla="*/ 3279254 w 4241278"/>
                <a:gd name="connsiteY61" fmla="*/ 676275 h 6257955"/>
                <a:gd name="connsiteX62" fmla="*/ 3250679 w 4241278"/>
                <a:gd name="connsiteY62" fmla="*/ 685800 h 6257955"/>
                <a:gd name="connsiteX63" fmla="*/ 3203054 w 4241278"/>
                <a:gd name="connsiteY63" fmla="*/ 742950 h 6257955"/>
                <a:gd name="connsiteX64" fmla="*/ 3174479 w 4241278"/>
                <a:gd name="connsiteY64" fmla="*/ 771525 h 6257955"/>
                <a:gd name="connsiteX65" fmla="*/ 3126854 w 4241278"/>
                <a:gd name="connsiteY65" fmla="*/ 809625 h 6257955"/>
                <a:gd name="connsiteX66" fmla="*/ 3069704 w 4241278"/>
                <a:gd name="connsiteY66" fmla="*/ 857250 h 6257955"/>
                <a:gd name="connsiteX67" fmla="*/ 3050654 w 4241278"/>
                <a:gd name="connsiteY67" fmla="*/ 885825 h 6257955"/>
                <a:gd name="connsiteX68" fmla="*/ 2983979 w 4241278"/>
                <a:gd name="connsiteY68" fmla="*/ 933450 h 6257955"/>
                <a:gd name="connsiteX69" fmla="*/ 2955404 w 4241278"/>
                <a:gd name="connsiteY69" fmla="*/ 942975 h 6257955"/>
                <a:gd name="connsiteX70" fmla="*/ 2936354 w 4241278"/>
                <a:gd name="connsiteY70" fmla="*/ 971550 h 6257955"/>
                <a:gd name="connsiteX71" fmla="*/ 2879204 w 4241278"/>
                <a:gd name="connsiteY71" fmla="*/ 1000125 h 6257955"/>
                <a:gd name="connsiteX72" fmla="*/ 2822054 w 4241278"/>
                <a:gd name="connsiteY72" fmla="*/ 1038225 h 6257955"/>
                <a:gd name="connsiteX73" fmla="*/ 2812529 w 4241278"/>
                <a:gd name="connsiteY73" fmla="*/ 1066800 h 6257955"/>
                <a:gd name="connsiteX74" fmla="*/ 2783954 w 4241278"/>
                <a:gd name="connsiteY74" fmla="*/ 1095375 h 6257955"/>
                <a:gd name="connsiteX75" fmla="*/ 2726804 w 4241278"/>
                <a:gd name="connsiteY75" fmla="*/ 1152525 h 6257955"/>
                <a:gd name="connsiteX76" fmla="*/ 2707754 w 4241278"/>
                <a:gd name="connsiteY76" fmla="*/ 1238250 h 6257955"/>
                <a:gd name="connsiteX77" fmla="*/ 2679179 w 4241278"/>
                <a:gd name="connsiteY77" fmla="*/ 1295400 h 6257955"/>
                <a:gd name="connsiteX78" fmla="*/ 2669654 w 4241278"/>
                <a:gd name="connsiteY78" fmla="*/ 1323975 h 6257955"/>
                <a:gd name="connsiteX79" fmla="*/ 2622029 w 4241278"/>
                <a:gd name="connsiteY79" fmla="*/ 1419225 h 6257955"/>
                <a:gd name="connsiteX80" fmla="*/ 2536304 w 4241278"/>
                <a:gd name="connsiteY80" fmla="*/ 1485900 h 6257955"/>
                <a:gd name="connsiteX81" fmla="*/ 2469629 w 4241278"/>
                <a:gd name="connsiteY81" fmla="*/ 1514475 h 6257955"/>
                <a:gd name="connsiteX82" fmla="*/ 2441054 w 4241278"/>
                <a:gd name="connsiteY82" fmla="*/ 1524000 h 6257955"/>
                <a:gd name="connsiteX83" fmla="*/ 2422004 w 4241278"/>
                <a:gd name="connsiteY83" fmla="*/ 1552575 h 6257955"/>
                <a:gd name="connsiteX84" fmla="*/ 2374379 w 4241278"/>
                <a:gd name="connsiteY84" fmla="*/ 1590675 h 6257955"/>
                <a:gd name="connsiteX85" fmla="*/ 2350112 w 4241278"/>
                <a:gd name="connsiteY85" fmla="*/ 1603332 h 6257955"/>
                <a:gd name="connsiteX86" fmla="*/ 2349788 w 4241278"/>
                <a:gd name="connsiteY86" fmla="*/ 1603420 h 6257955"/>
                <a:gd name="connsiteX87" fmla="*/ 2343691 w 4241278"/>
                <a:gd name="connsiteY87" fmla="*/ 1635472 h 6257955"/>
                <a:gd name="connsiteX88" fmla="*/ 2340517 w 4241278"/>
                <a:gd name="connsiteY88" fmla="*/ 1704975 h 6257955"/>
                <a:gd name="connsiteX89" fmla="*/ 2375359 w 4241278"/>
                <a:gd name="connsiteY89" fmla="*/ 2189560 h 6257955"/>
                <a:gd name="connsiteX90" fmla="*/ 2375820 w 4241278"/>
                <a:gd name="connsiteY90" fmla="*/ 2194702 h 6257955"/>
                <a:gd name="connsiteX91" fmla="*/ 2398609 w 4241278"/>
                <a:gd name="connsiteY91" fmla="*/ 2175668 h 6257955"/>
                <a:gd name="connsiteX92" fmla="*/ 2679420 w 4241278"/>
                <a:gd name="connsiteY92" fmla="*/ 2130105 h 6257955"/>
                <a:gd name="connsiteX93" fmla="*/ 2781533 w 4241278"/>
                <a:gd name="connsiteY93" fmla="*/ 2114917 h 6257955"/>
                <a:gd name="connsiteX94" fmla="*/ 2858117 w 4241278"/>
                <a:gd name="connsiteY94" fmla="*/ 2069354 h 6257955"/>
                <a:gd name="connsiteX95" fmla="*/ 2985758 w 4241278"/>
                <a:gd name="connsiteY95" fmla="*/ 2008603 h 6257955"/>
                <a:gd name="connsiteX96" fmla="*/ 3138928 w 4241278"/>
                <a:gd name="connsiteY96" fmla="*/ 1963040 h 6257955"/>
                <a:gd name="connsiteX97" fmla="*/ 3292097 w 4241278"/>
                <a:gd name="connsiteY97" fmla="*/ 1932664 h 6257955"/>
                <a:gd name="connsiteX98" fmla="*/ 3368682 w 4241278"/>
                <a:gd name="connsiteY98" fmla="*/ 1902289 h 6257955"/>
                <a:gd name="connsiteX99" fmla="*/ 3521851 w 4241278"/>
                <a:gd name="connsiteY99" fmla="*/ 1871913 h 6257955"/>
                <a:gd name="connsiteX100" fmla="*/ 3675021 w 4241278"/>
                <a:gd name="connsiteY100" fmla="*/ 1811162 h 6257955"/>
                <a:gd name="connsiteX101" fmla="*/ 3828190 w 4241278"/>
                <a:gd name="connsiteY101" fmla="*/ 1780787 h 6257955"/>
                <a:gd name="connsiteX102" fmla="*/ 3904775 w 4241278"/>
                <a:gd name="connsiteY102" fmla="*/ 1750411 h 6257955"/>
                <a:gd name="connsiteX103" fmla="*/ 4134529 w 4241278"/>
                <a:gd name="connsiteY103" fmla="*/ 1644097 h 6257955"/>
                <a:gd name="connsiteX104" fmla="*/ 4185585 w 4241278"/>
                <a:gd name="connsiteY104" fmla="*/ 1720036 h 6257955"/>
                <a:gd name="connsiteX105" fmla="*/ 4109000 w 4241278"/>
                <a:gd name="connsiteY105" fmla="*/ 1750411 h 6257955"/>
                <a:gd name="connsiteX106" fmla="*/ 4032416 w 4241278"/>
                <a:gd name="connsiteY106" fmla="*/ 1780787 h 6257955"/>
                <a:gd name="connsiteX107" fmla="*/ 3879246 w 4241278"/>
                <a:gd name="connsiteY107" fmla="*/ 1841538 h 6257955"/>
                <a:gd name="connsiteX108" fmla="*/ 3802662 w 4241278"/>
                <a:gd name="connsiteY108" fmla="*/ 1856725 h 6257955"/>
                <a:gd name="connsiteX109" fmla="*/ 3726077 w 4241278"/>
                <a:gd name="connsiteY109" fmla="*/ 1887101 h 6257955"/>
                <a:gd name="connsiteX110" fmla="*/ 3572908 w 4241278"/>
                <a:gd name="connsiteY110" fmla="*/ 1917477 h 6257955"/>
                <a:gd name="connsiteX111" fmla="*/ 3394210 w 4241278"/>
                <a:gd name="connsiteY111" fmla="*/ 1947852 h 6257955"/>
                <a:gd name="connsiteX112" fmla="*/ 3317625 w 4241278"/>
                <a:gd name="connsiteY112" fmla="*/ 1978228 h 6257955"/>
                <a:gd name="connsiteX113" fmla="*/ 3241041 w 4241278"/>
                <a:gd name="connsiteY113" fmla="*/ 1993415 h 6257955"/>
                <a:gd name="connsiteX114" fmla="*/ 3087871 w 4241278"/>
                <a:gd name="connsiteY114" fmla="*/ 2054166 h 6257955"/>
                <a:gd name="connsiteX115" fmla="*/ 2909174 w 4241278"/>
                <a:gd name="connsiteY115" fmla="*/ 2145293 h 6257955"/>
                <a:gd name="connsiteX116" fmla="*/ 2756004 w 4241278"/>
                <a:gd name="connsiteY116" fmla="*/ 2190856 h 6257955"/>
                <a:gd name="connsiteX117" fmla="*/ 2679420 w 4241278"/>
                <a:gd name="connsiteY117" fmla="*/ 2206044 h 6257955"/>
                <a:gd name="connsiteX118" fmla="*/ 2526250 w 4241278"/>
                <a:gd name="connsiteY118" fmla="*/ 2236420 h 6257955"/>
                <a:gd name="connsiteX119" fmla="*/ 2403907 w 4241278"/>
                <a:gd name="connsiteY119" fmla="*/ 2318688 h 6257955"/>
                <a:gd name="connsiteX120" fmla="*/ 2388046 w 4241278"/>
                <a:gd name="connsiteY120" fmla="*/ 2331060 h 6257955"/>
                <a:gd name="connsiteX121" fmla="*/ 2401366 w 4241278"/>
                <a:gd name="connsiteY121" fmla="*/ 2479626 h 6257955"/>
                <a:gd name="connsiteX122" fmla="*/ 2420156 w 4241278"/>
                <a:gd name="connsiteY122" fmla="*/ 2733675 h 6257955"/>
                <a:gd name="connsiteX123" fmla="*/ 2436084 w 4241278"/>
                <a:gd name="connsiteY123" fmla="*/ 3457575 h 6257955"/>
                <a:gd name="connsiteX124" fmla="*/ 2473913 w 4241278"/>
                <a:gd name="connsiteY124" fmla="*/ 3745706 h 6257955"/>
                <a:gd name="connsiteX125" fmla="*/ 2486305 w 4241278"/>
                <a:gd name="connsiteY125" fmla="*/ 3834829 h 6257955"/>
                <a:gd name="connsiteX126" fmla="*/ 2498796 w 4241278"/>
                <a:gd name="connsiteY126" fmla="*/ 3832420 h 6257955"/>
                <a:gd name="connsiteX127" fmla="*/ 2629555 w 4241278"/>
                <a:gd name="connsiteY127" fmla="*/ 3790690 h 6257955"/>
                <a:gd name="connsiteX128" fmla="*/ 2705755 w 4241278"/>
                <a:gd name="connsiteY128" fmla="*/ 3771640 h 6257955"/>
                <a:gd name="connsiteX129" fmla="*/ 2762905 w 4241278"/>
                <a:gd name="connsiteY129" fmla="*/ 3714490 h 6257955"/>
                <a:gd name="connsiteX130" fmla="*/ 2858155 w 4241278"/>
                <a:gd name="connsiteY130" fmla="*/ 3638290 h 6257955"/>
                <a:gd name="connsiteX131" fmla="*/ 2972455 w 4241278"/>
                <a:gd name="connsiteY131" fmla="*/ 3581140 h 6257955"/>
                <a:gd name="connsiteX132" fmla="*/ 3086755 w 4241278"/>
                <a:gd name="connsiteY132" fmla="*/ 3543040 h 6257955"/>
                <a:gd name="connsiteX133" fmla="*/ 3143905 w 4241278"/>
                <a:gd name="connsiteY133" fmla="*/ 3504940 h 6257955"/>
                <a:gd name="connsiteX134" fmla="*/ 3258205 w 4241278"/>
                <a:gd name="connsiteY134" fmla="*/ 3466840 h 6257955"/>
                <a:gd name="connsiteX135" fmla="*/ 3372505 w 4241278"/>
                <a:gd name="connsiteY135" fmla="*/ 3390640 h 6257955"/>
                <a:gd name="connsiteX136" fmla="*/ 3486805 w 4241278"/>
                <a:gd name="connsiteY136" fmla="*/ 3352540 h 6257955"/>
                <a:gd name="connsiteX137" fmla="*/ 3543955 w 4241278"/>
                <a:gd name="connsiteY137" fmla="*/ 3314440 h 6257955"/>
                <a:gd name="connsiteX138" fmla="*/ 3715405 w 4241278"/>
                <a:gd name="connsiteY138" fmla="*/ 3181090 h 6257955"/>
                <a:gd name="connsiteX139" fmla="*/ 3753505 w 4241278"/>
                <a:gd name="connsiteY139" fmla="*/ 3276340 h 6257955"/>
                <a:gd name="connsiteX140" fmla="*/ 3696355 w 4241278"/>
                <a:gd name="connsiteY140" fmla="*/ 3314440 h 6257955"/>
                <a:gd name="connsiteX141" fmla="*/ 3639205 w 4241278"/>
                <a:gd name="connsiteY141" fmla="*/ 3352540 h 6257955"/>
                <a:gd name="connsiteX142" fmla="*/ 3524905 w 4241278"/>
                <a:gd name="connsiteY142" fmla="*/ 3428740 h 6257955"/>
                <a:gd name="connsiteX143" fmla="*/ 3467755 w 4241278"/>
                <a:gd name="connsiteY143" fmla="*/ 3447790 h 6257955"/>
                <a:gd name="connsiteX144" fmla="*/ 3410605 w 4241278"/>
                <a:gd name="connsiteY144" fmla="*/ 3485890 h 6257955"/>
                <a:gd name="connsiteX145" fmla="*/ 3296305 w 4241278"/>
                <a:gd name="connsiteY145" fmla="*/ 3523990 h 6257955"/>
                <a:gd name="connsiteX146" fmla="*/ 3162955 w 4241278"/>
                <a:gd name="connsiteY146" fmla="*/ 3562090 h 6257955"/>
                <a:gd name="connsiteX147" fmla="*/ 3105805 w 4241278"/>
                <a:gd name="connsiteY147" fmla="*/ 3600190 h 6257955"/>
                <a:gd name="connsiteX148" fmla="*/ 3048655 w 4241278"/>
                <a:gd name="connsiteY148" fmla="*/ 3619240 h 6257955"/>
                <a:gd name="connsiteX149" fmla="*/ 2934355 w 4241278"/>
                <a:gd name="connsiteY149" fmla="*/ 3695440 h 6257955"/>
                <a:gd name="connsiteX150" fmla="*/ 2801005 w 4241278"/>
                <a:gd name="connsiteY150" fmla="*/ 3809740 h 6257955"/>
                <a:gd name="connsiteX151" fmla="*/ 2686705 w 4241278"/>
                <a:gd name="connsiteY151" fmla="*/ 3866890 h 6257955"/>
                <a:gd name="connsiteX152" fmla="*/ 2629555 w 4241278"/>
                <a:gd name="connsiteY152" fmla="*/ 3885940 h 6257955"/>
                <a:gd name="connsiteX153" fmla="*/ 2515255 w 4241278"/>
                <a:gd name="connsiteY153" fmla="*/ 3924040 h 6257955"/>
                <a:gd name="connsiteX154" fmla="*/ 2495609 w 4241278"/>
                <a:gd name="connsiteY154" fmla="*/ 3940569 h 6257955"/>
                <a:gd name="connsiteX155" fmla="*/ 2499795 w 4241278"/>
                <a:gd name="connsiteY155" fmla="*/ 4029075 h 6257955"/>
                <a:gd name="connsiteX156" fmla="*/ 2420156 w 4241278"/>
                <a:gd name="connsiteY156" fmla="*/ 4714875 h 6257955"/>
                <a:gd name="connsiteX157" fmla="*/ 2786494 w 4241278"/>
                <a:gd name="connsiteY157" fmla="*/ 5229225 h 6257955"/>
                <a:gd name="connsiteX158" fmla="*/ 3089122 w 4241278"/>
                <a:gd name="connsiteY158" fmla="*/ 5553075 h 6257955"/>
                <a:gd name="connsiteX159" fmla="*/ 3200616 w 4241278"/>
                <a:gd name="connsiteY159" fmla="*/ 5895975 h 6257955"/>
                <a:gd name="connsiteX160" fmla="*/ 3343966 w 4241278"/>
                <a:gd name="connsiteY160" fmla="*/ 6181725 h 6257955"/>
                <a:gd name="connsiteX161" fmla="*/ 3009483 w 4241278"/>
                <a:gd name="connsiteY161" fmla="*/ 6029325 h 6257955"/>
                <a:gd name="connsiteX162" fmla="*/ 2866133 w 4241278"/>
                <a:gd name="connsiteY162" fmla="*/ 5781675 h 6257955"/>
                <a:gd name="connsiteX163" fmla="*/ 2627217 w 4241278"/>
                <a:gd name="connsiteY163" fmla="*/ 5572125 h 6257955"/>
                <a:gd name="connsiteX164" fmla="*/ 2738711 w 4241278"/>
                <a:gd name="connsiteY164" fmla="*/ 5895975 h 6257955"/>
                <a:gd name="connsiteX165" fmla="*/ 2770567 w 4241278"/>
                <a:gd name="connsiteY165" fmla="*/ 6257925 h 6257955"/>
                <a:gd name="connsiteX166" fmla="*/ 2515723 w 4241278"/>
                <a:gd name="connsiteY166" fmla="*/ 5915025 h 6257955"/>
                <a:gd name="connsiteX167" fmla="*/ 1926395 w 4241278"/>
                <a:gd name="connsiteY167" fmla="*/ 5667375 h 6257955"/>
                <a:gd name="connsiteX168" fmla="*/ 1225574 w 4241278"/>
                <a:gd name="connsiteY168" fmla="*/ 5876925 h 6257955"/>
                <a:gd name="connsiteX169" fmla="*/ 715886 w 4241278"/>
                <a:gd name="connsiteY169" fmla="*/ 5915025 h 6257955"/>
                <a:gd name="connsiteX170" fmla="*/ 1400780 w 4241278"/>
                <a:gd name="connsiteY170" fmla="*/ 5591175 h 6257955"/>
                <a:gd name="connsiteX171" fmla="*/ 1783046 w 4241278"/>
                <a:gd name="connsiteY171" fmla="*/ 5210175 h 6257955"/>
                <a:gd name="connsiteX172" fmla="*/ 2021962 w 4241278"/>
                <a:gd name="connsiteY172" fmla="*/ 4772025 h 6257955"/>
                <a:gd name="connsiteX173" fmla="*/ 1894540 w 4241278"/>
                <a:gd name="connsiteY173" fmla="*/ 4333875 h 6257955"/>
                <a:gd name="connsiteX174" fmla="*/ 1890558 w 4241278"/>
                <a:gd name="connsiteY174" fmla="*/ 3943350 h 6257955"/>
                <a:gd name="connsiteX175" fmla="*/ 1892623 w 4241278"/>
                <a:gd name="connsiteY175" fmla="*/ 3890263 h 6257955"/>
                <a:gd name="connsiteX176" fmla="*/ 1868197 w 4241278"/>
                <a:gd name="connsiteY176" fmla="*/ 3875831 h 6257955"/>
                <a:gd name="connsiteX177" fmla="*/ 1715028 w 4241278"/>
                <a:gd name="connsiteY177" fmla="*/ 3769517 h 6257955"/>
                <a:gd name="connsiteX178" fmla="*/ 1561858 w 4241278"/>
                <a:gd name="connsiteY178" fmla="*/ 3739141 h 6257955"/>
                <a:gd name="connsiteX179" fmla="*/ 1485274 w 4241278"/>
                <a:gd name="connsiteY179" fmla="*/ 3723953 h 6257955"/>
                <a:gd name="connsiteX180" fmla="*/ 1332104 w 4241278"/>
                <a:gd name="connsiteY180" fmla="*/ 3678390 h 6257955"/>
                <a:gd name="connsiteX181" fmla="*/ 1153407 w 4241278"/>
                <a:gd name="connsiteY181" fmla="*/ 3587263 h 6257955"/>
                <a:gd name="connsiteX182" fmla="*/ 1000237 w 4241278"/>
                <a:gd name="connsiteY182" fmla="*/ 3526512 h 6257955"/>
                <a:gd name="connsiteX183" fmla="*/ 923653 w 4241278"/>
                <a:gd name="connsiteY183" fmla="*/ 3511325 h 6257955"/>
                <a:gd name="connsiteX184" fmla="*/ 847068 w 4241278"/>
                <a:gd name="connsiteY184" fmla="*/ 3480949 h 6257955"/>
                <a:gd name="connsiteX185" fmla="*/ 668370 w 4241278"/>
                <a:gd name="connsiteY185" fmla="*/ 3450574 h 6257955"/>
                <a:gd name="connsiteX186" fmla="*/ 515201 w 4241278"/>
                <a:gd name="connsiteY186" fmla="*/ 3420198 h 6257955"/>
                <a:gd name="connsiteX187" fmla="*/ 438616 w 4241278"/>
                <a:gd name="connsiteY187" fmla="*/ 3389822 h 6257955"/>
                <a:gd name="connsiteX188" fmla="*/ 362032 w 4241278"/>
                <a:gd name="connsiteY188" fmla="*/ 3374635 h 6257955"/>
                <a:gd name="connsiteX189" fmla="*/ 208862 w 4241278"/>
                <a:gd name="connsiteY189" fmla="*/ 3313884 h 6257955"/>
                <a:gd name="connsiteX190" fmla="*/ 132278 w 4241278"/>
                <a:gd name="connsiteY190" fmla="*/ 3283508 h 6257955"/>
                <a:gd name="connsiteX191" fmla="*/ 55693 w 4241278"/>
                <a:gd name="connsiteY191" fmla="*/ 3253133 h 6257955"/>
                <a:gd name="connsiteX192" fmla="*/ 106749 w 4241278"/>
                <a:gd name="connsiteY192" fmla="*/ 3177194 h 6257955"/>
                <a:gd name="connsiteX193" fmla="*/ 336503 w 4241278"/>
                <a:gd name="connsiteY193" fmla="*/ 3283508 h 6257955"/>
                <a:gd name="connsiteX194" fmla="*/ 413088 w 4241278"/>
                <a:gd name="connsiteY194" fmla="*/ 3313884 h 6257955"/>
                <a:gd name="connsiteX195" fmla="*/ 566257 w 4241278"/>
                <a:gd name="connsiteY195" fmla="*/ 3344259 h 6257955"/>
                <a:gd name="connsiteX196" fmla="*/ 719427 w 4241278"/>
                <a:gd name="connsiteY196" fmla="*/ 3405010 h 6257955"/>
                <a:gd name="connsiteX197" fmla="*/ 872596 w 4241278"/>
                <a:gd name="connsiteY197" fmla="*/ 3435386 h 6257955"/>
                <a:gd name="connsiteX198" fmla="*/ 949181 w 4241278"/>
                <a:gd name="connsiteY198" fmla="*/ 3465761 h 6257955"/>
                <a:gd name="connsiteX199" fmla="*/ 1102350 w 4241278"/>
                <a:gd name="connsiteY199" fmla="*/ 3496137 h 6257955"/>
                <a:gd name="connsiteX200" fmla="*/ 1255520 w 4241278"/>
                <a:gd name="connsiteY200" fmla="*/ 3541700 h 6257955"/>
                <a:gd name="connsiteX201" fmla="*/ 1383161 w 4241278"/>
                <a:gd name="connsiteY201" fmla="*/ 3602451 h 6257955"/>
                <a:gd name="connsiteX202" fmla="*/ 1459745 w 4241278"/>
                <a:gd name="connsiteY202" fmla="*/ 3648014 h 6257955"/>
                <a:gd name="connsiteX203" fmla="*/ 1561858 w 4241278"/>
                <a:gd name="connsiteY203" fmla="*/ 3663202 h 6257955"/>
                <a:gd name="connsiteX204" fmla="*/ 1842669 w 4241278"/>
                <a:gd name="connsiteY204" fmla="*/ 3708765 h 6257955"/>
                <a:gd name="connsiteX205" fmla="*/ 1893725 w 4241278"/>
                <a:gd name="connsiteY205" fmla="*/ 3754329 h 6257955"/>
                <a:gd name="connsiteX206" fmla="*/ 1898427 w 4241278"/>
                <a:gd name="connsiteY206" fmla="*/ 3763029 h 6257955"/>
                <a:gd name="connsiteX207" fmla="*/ 1899766 w 4241278"/>
                <a:gd name="connsiteY207" fmla="*/ 3736479 h 6257955"/>
                <a:gd name="connsiteX208" fmla="*/ 1910468 w 4241278"/>
                <a:gd name="connsiteY208" fmla="*/ 3571875 h 6257955"/>
                <a:gd name="connsiteX209" fmla="*/ 1974179 w 4241278"/>
                <a:gd name="connsiteY209" fmla="*/ 3286125 h 6257955"/>
                <a:gd name="connsiteX210" fmla="*/ 1910468 w 4241278"/>
                <a:gd name="connsiteY210" fmla="*/ 2943225 h 6257955"/>
                <a:gd name="connsiteX211" fmla="*/ 1862684 w 4241278"/>
                <a:gd name="connsiteY211" fmla="*/ 2543175 h 6257955"/>
                <a:gd name="connsiteX212" fmla="*/ 1872756 w 4241278"/>
                <a:gd name="connsiteY212" fmla="*/ 2467539 h 6257955"/>
                <a:gd name="connsiteX213" fmla="*/ 1868829 w 4241278"/>
                <a:gd name="connsiteY213" fmla="*/ 2462518 h 6257955"/>
                <a:gd name="connsiteX214" fmla="*/ 1853291 w 4241278"/>
                <a:gd name="connsiteY214" fmla="*/ 2432276 h 6257955"/>
                <a:gd name="connsiteX215" fmla="*/ 1796141 w 4241278"/>
                <a:gd name="connsiteY215" fmla="*/ 2317976 h 6257955"/>
                <a:gd name="connsiteX216" fmla="*/ 1738991 w 4241278"/>
                <a:gd name="connsiteY216" fmla="*/ 2260826 h 6257955"/>
                <a:gd name="connsiteX217" fmla="*/ 1624691 w 4241278"/>
                <a:gd name="connsiteY217" fmla="*/ 2127476 h 6257955"/>
                <a:gd name="connsiteX218" fmla="*/ 1510391 w 4241278"/>
                <a:gd name="connsiteY218" fmla="*/ 2089376 h 6257955"/>
                <a:gd name="connsiteX219" fmla="*/ 1453241 w 4241278"/>
                <a:gd name="connsiteY219" fmla="*/ 2070326 h 6257955"/>
                <a:gd name="connsiteX220" fmla="*/ 1338941 w 4241278"/>
                <a:gd name="connsiteY220" fmla="*/ 2013176 h 6257955"/>
                <a:gd name="connsiteX221" fmla="*/ 1205591 w 4241278"/>
                <a:gd name="connsiteY221" fmla="*/ 1898876 h 6257955"/>
                <a:gd name="connsiteX222" fmla="*/ 1091291 w 4241278"/>
                <a:gd name="connsiteY222" fmla="*/ 1822676 h 6257955"/>
                <a:gd name="connsiteX223" fmla="*/ 1034141 w 4241278"/>
                <a:gd name="connsiteY223" fmla="*/ 1803626 h 6257955"/>
                <a:gd name="connsiteX224" fmla="*/ 976991 w 4241278"/>
                <a:gd name="connsiteY224" fmla="*/ 1765526 h 6257955"/>
                <a:gd name="connsiteX225" fmla="*/ 843641 w 4241278"/>
                <a:gd name="connsiteY225" fmla="*/ 1727426 h 6257955"/>
                <a:gd name="connsiteX226" fmla="*/ 729341 w 4241278"/>
                <a:gd name="connsiteY226" fmla="*/ 1689326 h 6257955"/>
                <a:gd name="connsiteX227" fmla="*/ 672191 w 4241278"/>
                <a:gd name="connsiteY227" fmla="*/ 1651226 h 6257955"/>
                <a:gd name="connsiteX228" fmla="*/ 615041 w 4241278"/>
                <a:gd name="connsiteY228" fmla="*/ 1632176 h 6257955"/>
                <a:gd name="connsiteX229" fmla="*/ 500741 w 4241278"/>
                <a:gd name="connsiteY229" fmla="*/ 1555976 h 6257955"/>
                <a:gd name="connsiteX230" fmla="*/ 443591 w 4241278"/>
                <a:gd name="connsiteY230" fmla="*/ 1517876 h 6257955"/>
                <a:gd name="connsiteX231" fmla="*/ 386441 w 4241278"/>
                <a:gd name="connsiteY231" fmla="*/ 1479776 h 6257955"/>
                <a:gd name="connsiteX232" fmla="*/ 349649 w 4241278"/>
                <a:gd name="connsiteY232" fmla="*/ 1365325 h 6257955"/>
                <a:gd name="connsiteX233" fmla="*/ 424541 w 4241278"/>
                <a:gd name="connsiteY233" fmla="*/ 1384526 h 6257955"/>
                <a:gd name="connsiteX234" fmla="*/ 595991 w 4241278"/>
                <a:gd name="connsiteY234" fmla="*/ 1517876 h 6257955"/>
                <a:gd name="connsiteX235" fmla="*/ 653141 w 4241278"/>
                <a:gd name="connsiteY235" fmla="*/ 1555976 h 6257955"/>
                <a:gd name="connsiteX236" fmla="*/ 767441 w 4241278"/>
                <a:gd name="connsiteY236" fmla="*/ 1594076 h 6257955"/>
                <a:gd name="connsiteX237" fmla="*/ 881741 w 4241278"/>
                <a:gd name="connsiteY237" fmla="*/ 1670276 h 6257955"/>
                <a:gd name="connsiteX238" fmla="*/ 996041 w 4241278"/>
                <a:gd name="connsiteY238" fmla="*/ 1708376 h 6257955"/>
                <a:gd name="connsiteX239" fmla="*/ 1053191 w 4241278"/>
                <a:gd name="connsiteY239" fmla="*/ 1746476 h 6257955"/>
                <a:gd name="connsiteX240" fmla="*/ 1167491 w 4241278"/>
                <a:gd name="connsiteY240" fmla="*/ 1784576 h 6257955"/>
                <a:gd name="connsiteX241" fmla="*/ 1281791 w 4241278"/>
                <a:gd name="connsiteY241" fmla="*/ 1841726 h 6257955"/>
                <a:gd name="connsiteX242" fmla="*/ 1377041 w 4241278"/>
                <a:gd name="connsiteY242" fmla="*/ 1917926 h 6257955"/>
                <a:gd name="connsiteX243" fmla="*/ 1434191 w 4241278"/>
                <a:gd name="connsiteY243" fmla="*/ 1975076 h 6257955"/>
                <a:gd name="connsiteX244" fmla="*/ 1510391 w 4241278"/>
                <a:gd name="connsiteY244" fmla="*/ 1994126 h 6257955"/>
                <a:gd name="connsiteX245" fmla="*/ 1719941 w 4241278"/>
                <a:gd name="connsiteY245" fmla="*/ 2051276 h 6257955"/>
                <a:gd name="connsiteX246" fmla="*/ 1758041 w 4241278"/>
                <a:gd name="connsiteY246" fmla="*/ 2108426 h 6257955"/>
                <a:gd name="connsiteX247" fmla="*/ 1777091 w 4241278"/>
                <a:gd name="connsiteY247" fmla="*/ 2165576 h 6257955"/>
                <a:gd name="connsiteX248" fmla="*/ 1853291 w 4241278"/>
                <a:gd name="connsiteY248" fmla="*/ 2279876 h 6257955"/>
                <a:gd name="connsiteX249" fmla="*/ 1891391 w 4241278"/>
                <a:gd name="connsiteY249" fmla="*/ 2337026 h 6257955"/>
                <a:gd name="connsiteX250" fmla="*/ 1905580 w 4241278"/>
                <a:gd name="connsiteY250" fmla="*/ 2351215 h 6257955"/>
                <a:gd name="connsiteX251" fmla="*/ 1915694 w 4241278"/>
                <a:gd name="connsiteY251" fmla="*/ 2312789 h 6257955"/>
                <a:gd name="connsiteX252" fmla="*/ 1926395 w 4241278"/>
                <a:gd name="connsiteY252" fmla="*/ 2200275 h 6257955"/>
                <a:gd name="connsiteX253" fmla="*/ 1878612 w 4241278"/>
                <a:gd name="connsiteY253" fmla="*/ 1457325 h 6257955"/>
                <a:gd name="connsiteX254" fmla="*/ 1879930 w 4241278"/>
                <a:gd name="connsiteY254" fmla="*/ 1454532 h 6257955"/>
                <a:gd name="connsiteX255" fmla="*/ 1879080 w 4241278"/>
                <a:gd name="connsiteY255" fmla="*/ 1447800 h 6257955"/>
                <a:gd name="connsiteX256" fmla="*/ 1888605 w 4241278"/>
                <a:gd name="connsiteY256" fmla="*/ 1419225 h 6257955"/>
                <a:gd name="connsiteX257" fmla="*/ 1906340 w 4241278"/>
                <a:gd name="connsiteY257" fmla="*/ 1407402 h 6257955"/>
                <a:gd name="connsiteX258" fmla="*/ 1914647 w 4241278"/>
                <a:gd name="connsiteY258" fmla="*/ 1399510 h 6257955"/>
                <a:gd name="connsiteX259" fmla="*/ 1899390 w 4241278"/>
                <a:gd name="connsiteY259" fmla="*/ 1395508 h 6257955"/>
                <a:gd name="connsiteX260" fmla="*/ 1893672 w 4241278"/>
                <a:gd name="connsiteY260" fmla="*/ 1394501 h 6257955"/>
                <a:gd name="connsiteX261" fmla="*/ 1898130 w 4241278"/>
                <a:gd name="connsiteY261" fmla="*/ 1381125 h 6257955"/>
                <a:gd name="connsiteX262" fmla="*/ 1869555 w 4241278"/>
                <a:gd name="connsiteY262" fmla="*/ 1323975 h 6257955"/>
                <a:gd name="connsiteX263" fmla="*/ 1840980 w 4241278"/>
                <a:gd name="connsiteY263" fmla="*/ 1257300 h 6257955"/>
                <a:gd name="connsiteX264" fmla="*/ 1802880 w 4241278"/>
                <a:gd name="connsiteY264" fmla="*/ 1171575 h 6257955"/>
                <a:gd name="connsiteX265" fmla="*/ 1793355 w 4241278"/>
                <a:gd name="connsiteY265" fmla="*/ 1114425 h 6257955"/>
                <a:gd name="connsiteX266" fmla="*/ 1783830 w 4241278"/>
                <a:gd name="connsiteY266" fmla="*/ 1085850 h 6257955"/>
                <a:gd name="connsiteX267" fmla="*/ 1774305 w 4241278"/>
                <a:gd name="connsiteY267" fmla="*/ 1028700 h 6257955"/>
                <a:gd name="connsiteX268" fmla="*/ 1698105 w 4241278"/>
                <a:gd name="connsiteY268" fmla="*/ 1000125 h 6257955"/>
                <a:gd name="connsiteX269" fmla="*/ 1593330 w 4241278"/>
                <a:gd name="connsiteY269" fmla="*/ 962025 h 6257955"/>
                <a:gd name="connsiteX270" fmla="*/ 1526655 w 4241278"/>
                <a:gd name="connsiteY270" fmla="*/ 914400 h 6257955"/>
                <a:gd name="connsiteX271" fmla="*/ 1517130 w 4241278"/>
                <a:gd name="connsiteY271" fmla="*/ 885825 h 6257955"/>
                <a:gd name="connsiteX272" fmla="*/ 1488555 w 4241278"/>
                <a:gd name="connsiteY272" fmla="*/ 847725 h 6257955"/>
                <a:gd name="connsiteX273" fmla="*/ 1479030 w 4241278"/>
                <a:gd name="connsiteY273" fmla="*/ 762000 h 6257955"/>
                <a:gd name="connsiteX274" fmla="*/ 1450455 w 4241278"/>
                <a:gd name="connsiteY274" fmla="*/ 666750 h 6257955"/>
                <a:gd name="connsiteX275" fmla="*/ 1431405 w 4241278"/>
                <a:gd name="connsiteY275" fmla="*/ 600075 h 6257955"/>
                <a:gd name="connsiteX276" fmla="*/ 1345680 w 4241278"/>
                <a:gd name="connsiteY276" fmla="*/ 561975 h 6257955"/>
                <a:gd name="connsiteX277" fmla="*/ 1317105 w 4241278"/>
                <a:gd name="connsiteY277" fmla="*/ 552450 h 6257955"/>
                <a:gd name="connsiteX278" fmla="*/ 1288530 w 4241278"/>
                <a:gd name="connsiteY278" fmla="*/ 542925 h 6257955"/>
                <a:gd name="connsiteX279" fmla="*/ 1270449 w 4241278"/>
                <a:gd name="connsiteY279" fmla="*/ 515665 h 6257955"/>
                <a:gd name="connsiteX280" fmla="*/ 1266447 w 4241278"/>
                <a:gd name="connsiteY280" fmla="*/ 509524 h 6257955"/>
                <a:gd name="connsiteX281" fmla="*/ 1266107 w 4241278"/>
                <a:gd name="connsiteY281" fmla="*/ 508976 h 6257955"/>
                <a:gd name="connsiteX282" fmla="*/ 1264403 w 4241278"/>
                <a:gd name="connsiteY282" fmla="*/ 506388 h 6257955"/>
                <a:gd name="connsiteX283" fmla="*/ 1266447 w 4241278"/>
                <a:gd name="connsiteY283" fmla="*/ 509524 h 6257955"/>
                <a:gd name="connsiteX284" fmla="*/ 1271277 w 4241278"/>
                <a:gd name="connsiteY284" fmla="*/ 517312 h 6257955"/>
                <a:gd name="connsiteX285" fmla="*/ 1240905 w 4241278"/>
                <a:gd name="connsiteY285" fmla="*/ 485775 h 6257955"/>
                <a:gd name="connsiteX286" fmla="*/ 1202805 w 4241278"/>
                <a:gd name="connsiteY286" fmla="*/ 428625 h 6257955"/>
                <a:gd name="connsiteX287" fmla="*/ 1183755 w 4241278"/>
                <a:gd name="connsiteY287" fmla="*/ 400050 h 6257955"/>
                <a:gd name="connsiteX288" fmla="*/ 1155180 w 4241278"/>
                <a:gd name="connsiteY288" fmla="*/ 371475 h 6257955"/>
                <a:gd name="connsiteX289" fmla="*/ 1107555 w 4241278"/>
                <a:gd name="connsiteY289" fmla="*/ 314325 h 6257955"/>
                <a:gd name="connsiteX290" fmla="*/ 1069455 w 4241278"/>
                <a:gd name="connsiteY290" fmla="*/ 285750 h 6257955"/>
                <a:gd name="connsiteX291" fmla="*/ 1040880 w 4241278"/>
                <a:gd name="connsiteY291" fmla="*/ 266700 h 6257955"/>
                <a:gd name="connsiteX292" fmla="*/ 1012305 w 4241278"/>
                <a:gd name="connsiteY292" fmla="*/ 238125 h 6257955"/>
                <a:gd name="connsiteX293" fmla="*/ 1002780 w 4241278"/>
                <a:gd name="connsiteY293" fmla="*/ 209550 h 6257955"/>
                <a:gd name="connsiteX294" fmla="*/ 983730 w 4241278"/>
                <a:gd name="connsiteY294" fmla="*/ 180975 h 6257955"/>
                <a:gd name="connsiteX295" fmla="*/ 1012305 w 4241278"/>
                <a:gd name="connsiteY295" fmla="*/ 209550 h 6257955"/>
                <a:gd name="connsiteX296" fmla="*/ 1069455 w 4241278"/>
                <a:gd name="connsiteY296" fmla="*/ 247650 h 6257955"/>
                <a:gd name="connsiteX297" fmla="*/ 1098030 w 4241278"/>
                <a:gd name="connsiteY297" fmla="*/ 266700 h 6257955"/>
                <a:gd name="connsiteX298" fmla="*/ 1155180 w 4241278"/>
                <a:gd name="connsiteY298" fmla="*/ 323850 h 6257955"/>
                <a:gd name="connsiteX299" fmla="*/ 1212330 w 4241278"/>
                <a:gd name="connsiteY299" fmla="*/ 381000 h 6257955"/>
                <a:gd name="connsiteX300" fmla="*/ 1240905 w 4241278"/>
                <a:gd name="connsiteY300" fmla="*/ 409575 h 6257955"/>
                <a:gd name="connsiteX301" fmla="*/ 1269480 w 4241278"/>
                <a:gd name="connsiteY301" fmla="*/ 428625 h 6257955"/>
                <a:gd name="connsiteX302" fmla="*/ 1326630 w 4241278"/>
                <a:gd name="connsiteY302" fmla="*/ 485775 h 6257955"/>
                <a:gd name="connsiteX303" fmla="*/ 1345680 w 4241278"/>
                <a:gd name="connsiteY303" fmla="*/ 514350 h 6257955"/>
                <a:gd name="connsiteX304" fmla="*/ 1402830 w 4241278"/>
                <a:gd name="connsiteY304" fmla="*/ 533400 h 6257955"/>
                <a:gd name="connsiteX305" fmla="*/ 1479030 w 4241278"/>
                <a:gd name="connsiteY305" fmla="*/ 552450 h 6257955"/>
                <a:gd name="connsiteX306" fmla="*/ 1507605 w 4241278"/>
                <a:gd name="connsiteY306" fmla="*/ 638175 h 6257955"/>
                <a:gd name="connsiteX307" fmla="*/ 1517130 w 4241278"/>
                <a:gd name="connsiteY307" fmla="*/ 666750 h 6257955"/>
                <a:gd name="connsiteX308" fmla="*/ 1536180 w 4241278"/>
                <a:gd name="connsiteY308" fmla="*/ 771525 h 6257955"/>
                <a:gd name="connsiteX309" fmla="*/ 1555230 w 4241278"/>
                <a:gd name="connsiteY309" fmla="*/ 838200 h 6257955"/>
                <a:gd name="connsiteX310" fmla="*/ 1583805 w 4241278"/>
                <a:gd name="connsiteY310" fmla="*/ 876300 h 6257955"/>
                <a:gd name="connsiteX311" fmla="*/ 1593330 w 4241278"/>
                <a:gd name="connsiteY311" fmla="*/ 904875 h 6257955"/>
                <a:gd name="connsiteX312" fmla="*/ 1621905 w 4241278"/>
                <a:gd name="connsiteY312" fmla="*/ 914400 h 6257955"/>
                <a:gd name="connsiteX313" fmla="*/ 1717155 w 4241278"/>
                <a:gd name="connsiteY313" fmla="*/ 942975 h 6257955"/>
                <a:gd name="connsiteX314" fmla="*/ 1802880 w 4241278"/>
                <a:gd name="connsiteY314" fmla="*/ 990600 h 6257955"/>
                <a:gd name="connsiteX315" fmla="*/ 1831455 w 4241278"/>
                <a:gd name="connsiteY315" fmla="*/ 1028700 h 6257955"/>
                <a:gd name="connsiteX316" fmla="*/ 1860030 w 4241278"/>
                <a:gd name="connsiteY316" fmla="*/ 1085850 h 6257955"/>
                <a:gd name="connsiteX317" fmla="*/ 1888605 w 4241278"/>
                <a:gd name="connsiteY317" fmla="*/ 1095375 h 6257955"/>
                <a:gd name="connsiteX318" fmla="*/ 1917180 w 4241278"/>
                <a:gd name="connsiteY318" fmla="*/ 1076325 h 6257955"/>
                <a:gd name="connsiteX319" fmla="*/ 1936230 w 4241278"/>
                <a:gd name="connsiteY319" fmla="*/ 1019175 h 6257955"/>
                <a:gd name="connsiteX320" fmla="*/ 1955280 w 4241278"/>
                <a:gd name="connsiteY320" fmla="*/ 990600 h 6257955"/>
                <a:gd name="connsiteX321" fmla="*/ 1964805 w 4241278"/>
                <a:gd name="connsiteY321" fmla="*/ 962025 h 6257955"/>
                <a:gd name="connsiteX322" fmla="*/ 1993380 w 4241278"/>
                <a:gd name="connsiteY322" fmla="*/ 942975 h 6257955"/>
                <a:gd name="connsiteX323" fmla="*/ 1998046 w 4241278"/>
                <a:gd name="connsiteY323" fmla="*/ 929173 h 6257955"/>
                <a:gd name="connsiteX324" fmla="*/ 1994200 w 4241278"/>
                <a:gd name="connsiteY324" fmla="*/ 948403 h 6257955"/>
                <a:gd name="connsiteX325" fmla="*/ 1983855 w 4241278"/>
                <a:gd name="connsiteY325" fmla="*/ 990600 h 6257955"/>
                <a:gd name="connsiteX326" fmla="*/ 1964805 w 4241278"/>
                <a:gd name="connsiteY326" fmla="*/ 1047750 h 6257955"/>
                <a:gd name="connsiteX327" fmla="*/ 1907655 w 4241278"/>
                <a:gd name="connsiteY327" fmla="*/ 1143000 h 6257955"/>
                <a:gd name="connsiteX328" fmla="*/ 1898130 w 4241278"/>
                <a:gd name="connsiteY328" fmla="*/ 1181100 h 6257955"/>
                <a:gd name="connsiteX329" fmla="*/ 1906282 w 4241278"/>
                <a:gd name="connsiteY329" fmla="*/ 1246159 h 6257955"/>
                <a:gd name="connsiteX330" fmla="*/ 1906665 w 4241278"/>
                <a:gd name="connsiteY330" fmla="*/ 1252657 h 6257955"/>
                <a:gd name="connsiteX331" fmla="*/ 1906576 w 4241278"/>
                <a:gd name="connsiteY331" fmla="*/ 1252807 h 6257955"/>
                <a:gd name="connsiteX332" fmla="*/ 1906738 w 4241278"/>
                <a:gd name="connsiteY332" fmla="*/ 1253886 h 6257955"/>
                <a:gd name="connsiteX333" fmla="*/ 1906665 w 4241278"/>
                <a:gd name="connsiteY333" fmla="*/ 1252657 h 6257955"/>
                <a:gd name="connsiteX334" fmla="*/ 1909790 w 4241278"/>
                <a:gd name="connsiteY334" fmla="*/ 1247414 h 6257955"/>
                <a:gd name="connsiteX335" fmla="*/ 1926705 w 4241278"/>
                <a:gd name="connsiteY335" fmla="*/ 1276350 h 6257955"/>
                <a:gd name="connsiteX336" fmla="*/ 1945755 w 4241278"/>
                <a:gd name="connsiteY336" fmla="*/ 1333500 h 6257955"/>
                <a:gd name="connsiteX337" fmla="*/ 1964805 w 4241278"/>
                <a:gd name="connsiteY337" fmla="*/ 1362075 h 6257955"/>
                <a:gd name="connsiteX338" fmla="*/ 1967947 w 4241278"/>
                <a:gd name="connsiteY338" fmla="*/ 1370927 h 6257955"/>
                <a:gd name="connsiteX339" fmla="*/ 2004044 w 4241278"/>
                <a:gd name="connsiteY339" fmla="*/ 1365647 h 6257955"/>
                <a:gd name="connsiteX340" fmla="*/ 2165312 w 4241278"/>
                <a:gd name="connsiteY340" fmla="*/ 1381125 h 6257955"/>
                <a:gd name="connsiteX341" fmla="*/ 2366898 w 4241278"/>
                <a:gd name="connsiteY341" fmla="*/ 1423541 h 6257955"/>
                <a:gd name="connsiteX342" fmla="*/ 2371341 w 4241278"/>
                <a:gd name="connsiteY342" fmla="*/ 1426588 h 6257955"/>
                <a:gd name="connsiteX343" fmla="*/ 2450579 w 4241278"/>
                <a:gd name="connsiteY343" fmla="*/ 1400175 h 6257955"/>
                <a:gd name="connsiteX344" fmla="*/ 2545829 w 4241278"/>
                <a:gd name="connsiteY344" fmla="*/ 1304925 h 6257955"/>
                <a:gd name="connsiteX345" fmla="*/ 2574404 w 4241278"/>
                <a:gd name="connsiteY345" fmla="*/ 1276350 h 6257955"/>
                <a:gd name="connsiteX346" fmla="*/ 2593454 w 4241278"/>
                <a:gd name="connsiteY346" fmla="*/ 1219200 h 6257955"/>
                <a:gd name="connsiteX347" fmla="*/ 2622029 w 4241278"/>
                <a:gd name="connsiteY347" fmla="*/ 1152525 h 6257955"/>
                <a:gd name="connsiteX348" fmla="*/ 2650604 w 4241278"/>
                <a:gd name="connsiteY348" fmla="*/ 1123950 h 6257955"/>
                <a:gd name="connsiteX349" fmla="*/ 2660129 w 4241278"/>
                <a:gd name="connsiteY349" fmla="*/ 1095375 h 6257955"/>
                <a:gd name="connsiteX350" fmla="*/ 2679179 w 4241278"/>
                <a:gd name="connsiteY350" fmla="*/ 1038225 h 6257955"/>
                <a:gd name="connsiteX351" fmla="*/ 2688704 w 4241278"/>
                <a:gd name="connsiteY351" fmla="*/ 942975 h 6257955"/>
                <a:gd name="connsiteX352" fmla="*/ 2717279 w 4241278"/>
                <a:gd name="connsiteY352" fmla="*/ 923925 h 6257955"/>
                <a:gd name="connsiteX353" fmla="*/ 2726804 w 4241278"/>
                <a:gd name="connsiteY353" fmla="*/ 895350 h 6257955"/>
                <a:gd name="connsiteX354" fmla="*/ 2749797 w 4241278"/>
                <a:gd name="connsiteY354" fmla="*/ 880325 h 6257955"/>
                <a:gd name="connsiteX355" fmla="*/ 2759521 w 4241278"/>
                <a:gd name="connsiteY355" fmla="*/ 874359 h 6257955"/>
                <a:gd name="connsiteX356" fmla="*/ 2760983 w 4241278"/>
                <a:gd name="connsiteY356" fmla="*/ 873619 h 6257955"/>
                <a:gd name="connsiteX357" fmla="*/ 2759911 w 4241278"/>
                <a:gd name="connsiteY357" fmla="*/ 874119 h 6257955"/>
                <a:gd name="connsiteX358" fmla="*/ 2759521 w 4241278"/>
                <a:gd name="connsiteY358" fmla="*/ 874359 h 6257955"/>
                <a:gd name="connsiteX359" fmla="*/ 2756846 w 4241278"/>
                <a:gd name="connsiteY359" fmla="*/ 875711 h 6257955"/>
                <a:gd name="connsiteX360" fmla="*/ 2764904 w 4241278"/>
                <a:gd name="connsiteY360" fmla="*/ 847725 h 6257955"/>
                <a:gd name="connsiteX361" fmla="*/ 2803004 w 4241278"/>
                <a:gd name="connsiteY361" fmla="*/ 800100 h 6257955"/>
                <a:gd name="connsiteX362" fmla="*/ 2860154 w 4241278"/>
                <a:gd name="connsiteY362" fmla="*/ 742950 h 6257955"/>
                <a:gd name="connsiteX363" fmla="*/ 2926829 w 4241278"/>
                <a:gd name="connsiteY363" fmla="*/ 704850 h 6257955"/>
                <a:gd name="connsiteX364" fmla="*/ 2936354 w 4241278"/>
                <a:gd name="connsiteY364" fmla="*/ 676275 h 6257955"/>
                <a:gd name="connsiteX365" fmla="*/ 2964929 w 4241278"/>
                <a:gd name="connsiteY365" fmla="*/ 657225 h 6257955"/>
                <a:gd name="connsiteX366" fmla="*/ 2974454 w 4241278"/>
                <a:gd name="connsiteY366" fmla="*/ 628650 h 6257955"/>
                <a:gd name="connsiteX367" fmla="*/ 3003029 w 4241278"/>
                <a:gd name="connsiteY367" fmla="*/ 571500 h 6257955"/>
                <a:gd name="connsiteX368" fmla="*/ 3031604 w 4241278"/>
                <a:gd name="connsiteY368" fmla="*/ 542925 h 6257955"/>
                <a:gd name="connsiteX369" fmla="*/ 3041129 w 4241278"/>
                <a:gd name="connsiteY369" fmla="*/ 514350 h 6257955"/>
                <a:gd name="connsiteX370" fmla="*/ 3060179 w 4241278"/>
                <a:gd name="connsiteY370" fmla="*/ 485775 h 6257955"/>
                <a:gd name="connsiteX371" fmla="*/ 3069704 w 4241278"/>
                <a:gd name="connsiteY371" fmla="*/ 457200 h 6257955"/>
                <a:gd name="connsiteX372" fmla="*/ 3088754 w 4241278"/>
                <a:gd name="connsiteY372" fmla="*/ 428625 h 6257955"/>
                <a:gd name="connsiteX373" fmla="*/ 3117329 w 4241278"/>
                <a:gd name="connsiteY373" fmla="*/ 409575 h 6257955"/>
                <a:gd name="connsiteX374" fmla="*/ 3126854 w 4241278"/>
                <a:gd name="connsiteY374" fmla="*/ 342900 h 6257955"/>
                <a:gd name="connsiteX375" fmla="*/ 3174479 w 4241278"/>
                <a:gd name="connsiteY375" fmla="*/ 257175 h 6257955"/>
                <a:gd name="connsiteX376" fmla="*/ 3231629 w 4241278"/>
                <a:gd name="connsiteY376" fmla="*/ 219075 h 6257955"/>
                <a:gd name="connsiteX377" fmla="*/ 3260204 w 4241278"/>
                <a:gd name="connsiteY377" fmla="*/ 209550 h 6257955"/>
                <a:gd name="connsiteX378" fmla="*/ 3288779 w 4241278"/>
                <a:gd name="connsiteY378" fmla="*/ 190500 h 6257955"/>
                <a:gd name="connsiteX379" fmla="*/ 3336404 w 4241278"/>
                <a:gd name="connsiteY379" fmla="*/ 180975 h 6257955"/>
                <a:gd name="connsiteX380" fmla="*/ 3364979 w 4241278"/>
                <a:gd name="connsiteY380" fmla="*/ 171450 h 6257955"/>
                <a:gd name="connsiteX381" fmla="*/ 3374504 w 4241278"/>
                <a:gd name="connsiteY381" fmla="*/ 142875 h 6257955"/>
                <a:gd name="connsiteX382" fmla="*/ 3404642 w 4241278"/>
                <a:gd name="connsiteY382" fmla="*/ 125016 h 6257955"/>
                <a:gd name="connsiteX383" fmla="*/ 2336280 w 4241278"/>
                <a:gd name="connsiteY383" fmla="*/ 0 h 6257955"/>
                <a:gd name="connsiteX384" fmla="*/ 2355330 w 4241278"/>
                <a:gd name="connsiteY384" fmla="*/ 28575 h 6257955"/>
                <a:gd name="connsiteX385" fmla="*/ 2336280 w 4241278"/>
                <a:gd name="connsiteY385" fmla="*/ 57150 h 6257955"/>
                <a:gd name="connsiteX386" fmla="*/ 2279130 w 4241278"/>
                <a:gd name="connsiteY386" fmla="*/ 114300 h 6257955"/>
                <a:gd name="connsiteX387" fmla="*/ 2260080 w 4241278"/>
                <a:gd name="connsiteY387" fmla="*/ 142875 h 6257955"/>
                <a:gd name="connsiteX388" fmla="*/ 2221980 w 4241278"/>
                <a:gd name="connsiteY388" fmla="*/ 152400 h 6257955"/>
                <a:gd name="connsiteX389" fmla="*/ 2183880 w 4241278"/>
                <a:gd name="connsiteY389" fmla="*/ 209550 h 6257955"/>
                <a:gd name="connsiteX390" fmla="*/ 2164830 w 4241278"/>
                <a:gd name="connsiteY390" fmla="*/ 238125 h 6257955"/>
                <a:gd name="connsiteX391" fmla="*/ 2136255 w 4241278"/>
                <a:gd name="connsiteY391" fmla="*/ 295275 h 6257955"/>
                <a:gd name="connsiteX392" fmla="*/ 2126730 w 4241278"/>
                <a:gd name="connsiteY392" fmla="*/ 333375 h 6257955"/>
                <a:gd name="connsiteX393" fmla="*/ 2107680 w 4241278"/>
                <a:gd name="connsiteY393" fmla="*/ 447675 h 6257955"/>
                <a:gd name="connsiteX394" fmla="*/ 2098155 w 4241278"/>
                <a:gd name="connsiteY394" fmla="*/ 476250 h 6257955"/>
                <a:gd name="connsiteX395" fmla="*/ 2088630 w 4241278"/>
                <a:gd name="connsiteY395" fmla="*/ 523875 h 6257955"/>
                <a:gd name="connsiteX396" fmla="*/ 2069580 w 4241278"/>
                <a:gd name="connsiteY396" fmla="*/ 581025 h 6257955"/>
                <a:gd name="connsiteX397" fmla="*/ 2049234 w 4241278"/>
                <a:gd name="connsiteY397" fmla="*/ 680556 h 6257955"/>
                <a:gd name="connsiteX398" fmla="*/ 2045712 w 4241278"/>
                <a:gd name="connsiteY398" fmla="*/ 690955 h 6257955"/>
                <a:gd name="connsiteX399" fmla="*/ 2060055 w 4241278"/>
                <a:gd name="connsiteY399" fmla="*/ 590550 h 6257955"/>
                <a:gd name="connsiteX400" fmla="*/ 2079105 w 4241278"/>
                <a:gd name="connsiteY400" fmla="*/ 476250 h 6257955"/>
                <a:gd name="connsiteX401" fmla="*/ 2098155 w 4241278"/>
                <a:gd name="connsiteY401" fmla="*/ 447675 h 6257955"/>
                <a:gd name="connsiteX402" fmla="*/ 2107680 w 4241278"/>
                <a:gd name="connsiteY402" fmla="*/ 219075 h 6257955"/>
                <a:gd name="connsiteX403" fmla="*/ 2164830 w 4241278"/>
                <a:gd name="connsiteY403" fmla="*/ 161925 h 6257955"/>
                <a:gd name="connsiteX404" fmla="*/ 2221980 w 4241278"/>
                <a:gd name="connsiteY404" fmla="*/ 104775 h 6257955"/>
                <a:gd name="connsiteX405" fmla="*/ 2279130 w 4241278"/>
                <a:gd name="connsiteY405" fmla="*/ 47625 h 6257955"/>
                <a:gd name="connsiteX406" fmla="*/ 2307705 w 4241278"/>
                <a:gd name="connsiteY406" fmla="*/ 19050 h 625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</a:cxnLst>
              <a:rect l="l" t="t" r="r" b="b"/>
              <a:pathLst>
                <a:path w="4241278" h="6257955">
                  <a:moveTo>
                    <a:pt x="1874749" y="1450406"/>
                  </a:moveTo>
                  <a:lnTo>
                    <a:pt x="1860030" y="1524000"/>
                  </a:lnTo>
                  <a:cubicBezTo>
                    <a:pt x="1866443" y="1485522"/>
                    <a:pt x="1867298" y="1475815"/>
                    <a:pt x="1869694" y="1466293"/>
                  </a:cubicBezTo>
                  <a:close/>
                  <a:moveTo>
                    <a:pt x="1888605" y="1381125"/>
                  </a:moveTo>
                  <a:cubicBezTo>
                    <a:pt x="1888605" y="1390908"/>
                    <a:pt x="1887852" y="1393038"/>
                    <a:pt x="1891048" y="1394039"/>
                  </a:cubicBezTo>
                  <a:lnTo>
                    <a:pt x="1893672" y="1394501"/>
                  </a:lnTo>
                  <a:lnTo>
                    <a:pt x="1888605" y="1409700"/>
                  </a:lnTo>
                  <a:cubicBezTo>
                    <a:pt x="1882316" y="1428568"/>
                    <a:pt x="1878187" y="1440336"/>
                    <a:pt x="1875331" y="1448577"/>
                  </a:cubicBezTo>
                  <a:lnTo>
                    <a:pt x="1874749" y="1450406"/>
                  </a:lnTo>
                  <a:close/>
                  <a:moveTo>
                    <a:pt x="2817229" y="977490"/>
                  </a:moveTo>
                  <a:cubicBezTo>
                    <a:pt x="2817915" y="977014"/>
                    <a:pt x="2817858" y="977095"/>
                    <a:pt x="2816341" y="978174"/>
                  </a:cubicBezTo>
                  <a:lnTo>
                    <a:pt x="2815968" y="978431"/>
                  </a:lnTo>
                  <a:close/>
                  <a:moveTo>
                    <a:pt x="2045712" y="690955"/>
                  </a:moveTo>
                  <a:lnTo>
                    <a:pt x="2041005" y="723900"/>
                  </a:lnTo>
                  <a:cubicBezTo>
                    <a:pt x="2038480" y="739891"/>
                    <a:pt x="2034992" y="755721"/>
                    <a:pt x="2031480" y="771525"/>
                  </a:cubicBezTo>
                  <a:cubicBezTo>
                    <a:pt x="2028640" y="784304"/>
                    <a:pt x="2024107" y="796712"/>
                    <a:pt x="2021955" y="809625"/>
                  </a:cubicBezTo>
                  <a:cubicBezTo>
                    <a:pt x="2004433" y="914762"/>
                    <a:pt x="2021291" y="861224"/>
                    <a:pt x="2003385" y="913381"/>
                  </a:cubicBezTo>
                  <a:lnTo>
                    <a:pt x="1998046" y="929173"/>
                  </a:lnTo>
                  <a:lnTo>
                    <a:pt x="2002905" y="904875"/>
                  </a:lnTo>
                  <a:cubicBezTo>
                    <a:pt x="2005745" y="892096"/>
                    <a:pt x="2010700" y="879751"/>
                    <a:pt x="2012430" y="866775"/>
                  </a:cubicBezTo>
                  <a:cubicBezTo>
                    <a:pt x="2017065" y="832014"/>
                    <a:pt x="2018780" y="796925"/>
                    <a:pt x="2021955" y="762000"/>
                  </a:cubicBezTo>
                  <a:lnTo>
                    <a:pt x="2031480" y="733425"/>
                  </a:lnTo>
                  <a:lnTo>
                    <a:pt x="2041005" y="704850"/>
                  </a:lnTo>
                  <a:close/>
                  <a:moveTo>
                    <a:pt x="3404642" y="125016"/>
                  </a:moveTo>
                  <a:cubicBezTo>
                    <a:pt x="3421980" y="122634"/>
                    <a:pt x="3406056" y="159544"/>
                    <a:pt x="3403079" y="171450"/>
                  </a:cubicBezTo>
                  <a:cubicBezTo>
                    <a:pt x="3366150" y="196069"/>
                    <a:pt x="3385364" y="186880"/>
                    <a:pt x="3345929" y="200025"/>
                  </a:cubicBezTo>
                  <a:cubicBezTo>
                    <a:pt x="3320371" y="208544"/>
                    <a:pt x="3307829" y="238125"/>
                    <a:pt x="3288779" y="257175"/>
                  </a:cubicBezTo>
                  <a:cubicBezTo>
                    <a:pt x="3269729" y="269875"/>
                    <a:pt x="3251643" y="284156"/>
                    <a:pt x="3231629" y="295275"/>
                  </a:cubicBezTo>
                  <a:cubicBezTo>
                    <a:pt x="3222852" y="300151"/>
                    <a:pt x="3211408" y="299231"/>
                    <a:pt x="3203054" y="304800"/>
                  </a:cubicBezTo>
                  <a:cubicBezTo>
                    <a:pt x="3191846" y="312272"/>
                    <a:pt x="3183103" y="323027"/>
                    <a:pt x="3174479" y="333375"/>
                  </a:cubicBezTo>
                  <a:cubicBezTo>
                    <a:pt x="3140357" y="374321"/>
                    <a:pt x="3167383" y="347567"/>
                    <a:pt x="3145904" y="390525"/>
                  </a:cubicBezTo>
                  <a:cubicBezTo>
                    <a:pt x="3140784" y="400764"/>
                    <a:pt x="3131974" y="408861"/>
                    <a:pt x="3126854" y="419100"/>
                  </a:cubicBezTo>
                  <a:cubicBezTo>
                    <a:pt x="3120022" y="432765"/>
                    <a:pt x="3110856" y="473568"/>
                    <a:pt x="3107804" y="485775"/>
                  </a:cubicBezTo>
                  <a:lnTo>
                    <a:pt x="3088754" y="514350"/>
                  </a:lnTo>
                  <a:lnTo>
                    <a:pt x="3069704" y="542925"/>
                  </a:lnTo>
                  <a:lnTo>
                    <a:pt x="3012554" y="628650"/>
                  </a:lnTo>
                  <a:cubicBezTo>
                    <a:pt x="2970934" y="682162"/>
                    <a:pt x="2992670" y="631151"/>
                    <a:pt x="2974454" y="685800"/>
                  </a:cubicBezTo>
                  <a:cubicBezTo>
                    <a:pt x="2964929" y="695325"/>
                    <a:pt x="2953709" y="703414"/>
                    <a:pt x="2945879" y="714375"/>
                  </a:cubicBezTo>
                  <a:cubicBezTo>
                    <a:pt x="2937626" y="725929"/>
                    <a:pt x="2933179" y="739775"/>
                    <a:pt x="2926829" y="752475"/>
                  </a:cubicBezTo>
                  <a:cubicBezTo>
                    <a:pt x="2921709" y="762714"/>
                    <a:pt x="2914129" y="771525"/>
                    <a:pt x="2907779" y="781050"/>
                  </a:cubicBezTo>
                  <a:cubicBezTo>
                    <a:pt x="2895079" y="800100"/>
                    <a:pt x="2882809" y="819443"/>
                    <a:pt x="2869679" y="838200"/>
                  </a:cubicBezTo>
                  <a:cubicBezTo>
                    <a:pt x="2860575" y="851205"/>
                    <a:pt x="2852329" y="865075"/>
                    <a:pt x="2841104" y="876300"/>
                  </a:cubicBezTo>
                  <a:cubicBezTo>
                    <a:pt x="2833009" y="884395"/>
                    <a:pt x="2820624" y="887255"/>
                    <a:pt x="2812529" y="895350"/>
                  </a:cubicBezTo>
                  <a:cubicBezTo>
                    <a:pt x="2798972" y="908907"/>
                    <a:pt x="2787397" y="933563"/>
                    <a:pt x="2783954" y="952500"/>
                  </a:cubicBezTo>
                  <a:cubicBezTo>
                    <a:pt x="2762413" y="1070974"/>
                    <a:pt x="2770559" y="1040311"/>
                    <a:pt x="2783954" y="1000125"/>
                  </a:cubicBezTo>
                  <a:cubicBezTo>
                    <a:pt x="2794191" y="993301"/>
                    <a:pt x="2801529" y="988352"/>
                    <a:pt x="2806687" y="984840"/>
                  </a:cubicBezTo>
                  <a:lnTo>
                    <a:pt x="2815968" y="978431"/>
                  </a:lnTo>
                  <a:lnTo>
                    <a:pt x="2813662" y="980153"/>
                  </a:lnTo>
                  <a:cubicBezTo>
                    <a:pt x="2807855" y="984763"/>
                    <a:pt x="2801669" y="991268"/>
                    <a:pt x="2841104" y="971550"/>
                  </a:cubicBezTo>
                  <a:cubicBezTo>
                    <a:pt x="2851343" y="966430"/>
                    <a:pt x="2859440" y="957620"/>
                    <a:pt x="2869679" y="952500"/>
                  </a:cubicBezTo>
                  <a:cubicBezTo>
                    <a:pt x="2878659" y="948010"/>
                    <a:pt x="2889537" y="947956"/>
                    <a:pt x="2898254" y="942975"/>
                  </a:cubicBezTo>
                  <a:cubicBezTo>
                    <a:pt x="2926765" y="926683"/>
                    <a:pt x="2942409" y="908345"/>
                    <a:pt x="2964929" y="885825"/>
                  </a:cubicBezTo>
                  <a:cubicBezTo>
                    <a:pt x="3076054" y="774700"/>
                    <a:pt x="2987154" y="900113"/>
                    <a:pt x="3041129" y="819150"/>
                  </a:cubicBezTo>
                  <a:lnTo>
                    <a:pt x="3069704" y="800100"/>
                  </a:lnTo>
                  <a:cubicBezTo>
                    <a:pt x="3088754" y="787400"/>
                    <a:pt x="3106840" y="773119"/>
                    <a:pt x="3126854" y="762000"/>
                  </a:cubicBezTo>
                  <a:cubicBezTo>
                    <a:pt x="3135631" y="757124"/>
                    <a:pt x="3146449" y="756965"/>
                    <a:pt x="3155429" y="752475"/>
                  </a:cubicBezTo>
                  <a:cubicBezTo>
                    <a:pt x="3165668" y="747355"/>
                    <a:pt x="3174479" y="739775"/>
                    <a:pt x="3184004" y="733425"/>
                  </a:cubicBezTo>
                  <a:cubicBezTo>
                    <a:pt x="3193529" y="727075"/>
                    <a:pt x="3196704" y="714375"/>
                    <a:pt x="3203054" y="704850"/>
                  </a:cubicBezTo>
                  <a:lnTo>
                    <a:pt x="3260204" y="619125"/>
                  </a:lnTo>
                  <a:cubicBezTo>
                    <a:pt x="3267304" y="612025"/>
                    <a:pt x="3279254" y="612775"/>
                    <a:pt x="3288779" y="609600"/>
                  </a:cubicBezTo>
                  <a:cubicBezTo>
                    <a:pt x="3298304" y="612775"/>
                    <a:pt x="3312864" y="610145"/>
                    <a:pt x="3317354" y="619125"/>
                  </a:cubicBezTo>
                  <a:cubicBezTo>
                    <a:pt x="3326544" y="637505"/>
                    <a:pt x="3284105" y="671424"/>
                    <a:pt x="3279254" y="676275"/>
                  </a:cubicBezTo>
                  <a:cubicBezTo>
                    <a:pt x="3269729" y="679450"/>
                    <a:pt x="3259033" y="680231"/>
                    <a:pt x="3250679" y="685800"/>
                  </a:cubicBezTo>
                  <a:cubicBezTo>
                    <a:pt x="3219373" y="706671"/>
                    <a:pt x="3225018" y="716594"/>
                    <a:pt x="3203054" y="742950"/>
                  </a:cubicBezTo>
                  <a:cubicBezTo>
                    <a:pt x="3194430" y="753298"/>
                    <a:pt x="3185687" y="764053"/>
                    <a:pt x="3174479" y="771525"/>
                  </a:cubicBezTo>
                  <a:cubicBezTo>
                    <a:pt x="3119270" y="808331"/>
                    <a:pt x="3169459" y="745718"/>
                    <a:pt x="3126854" y="809625"/>
                  </a:cubicBezTo>
                  <a:cubicBezTo>
                    <a:pt x="3098757" y="828356"/>
                    <a:pt x="3092623" y="829748"/>
                    <a:pt x="3069704" y="857250"/>
                  </a:cubicBezTo>
                  <a:cubicBezTo>
                    <a:pt x="3062375" y="866044"/>
                    <a:pt x="3058749" y="877730"/>
                    <a:pt x="3050654" y="885825"/>
                  </a:cubicBezTo>
                  <a:cubicBezTo>
                    <a:pt x="3046340" y="890139"/>
                    <a:pt x="2994796" y="928042"/>
                    <a:pt x="2983979" y="933450"/>
                  </a:cubicBezTo>
                  <a:cubicBezTo>
                    <a:pt x="2974999" y="937940"/>
                    <a:pt x="2963244" y="936703"/>
                    <a:pt x="2955404" y="942975"/>
                  </a:cubicBezTo>
                  <a:cubicBezTo>
                    <a:pt x="2946465" y="950126"/>
                    <a:pt x="2942704" y="962025"/>
                    <a:pt x="2936354" y="971550"/>
                  </a:cubicBezTo>
                  <a:cubicBezTo>
                    <a:pt x="2896919" y="984695"/>
                    <a:pt x="2916133" y="975506"/>
                    <a:pt x="2879204" y="1000125"/>
                  </a:cubicBezTo>
                  <a:cubicBezTo>
                    <a:pt x="2860154" y="1012825"/>
                    <a:pt x="2838243" y="1022036"/>
                    <a:pt x="2822054" y="1038225"/>
                  </a:cubicBezTo>
                  <a:cubicBezTo>
                    <a:pt x="2814954" y="1045325"/>
                    <a:pt x="2815704" y="1057275"/>
                    <a:pt x="2812529" y="1066800"/>
                  </a:cubicBezTo>
                  <a:lnTo>
                    <a:pt x="2783954" y="1095375"/>
                  </a:lnTo>
                  <a:cubicBezTo>
                    <a:pt x="2764904" y="1114425"/>
                    <a:pt x="2742254" y="1130454"/>
                    <a:pt x="2726804" y="1152525"/>
                  </a:cubicBezTo>
                  <a:cubicBezTo>
                    <a:pt x="2723001" y="1157957"/>
                    <a:pt x="2707914" y="1237612"/>
                    <a:pt x="2707754" y="1238250"/>
                  </a:cubicBezTo>
                  <a:cubicBezTo>
                    <a:pt x="2695783" y="1286133"/>
                    <a:pt x="2702459" y="1248839"/>
                    <a:pt x="2679179" y="1295400"/>
                  </a:cubicBezTo>
                  <a:cubicBezTo>
                    <a:pt x="2674689" y="1304380"/>
                    <a:pt x="2672829" y="1314450"/>
                    <a:pt x="2669654" y="1323975"/>
                  </a:cubicBezTo>
                  <a:cubicBezTo>
                    <a:pt x="2629031" y="1378139"/>
                    <a:pt x="2646099" y="1347015"/>
                    <a:pt x="2622029" y="1419225"/>
                  </a:cubicBezTo>
                  <a:cubicBezTo>
                    <a:pt x="2577265" y="1463989"/>
                    <a:pt x="2604662" y="1440328"/>
                    <a:pt x="2536304" y="1485900"/>
                  </a:cubicBezTo>
                  <a:cubicBezTo>
                    <a:pt x="2457010" y="1505724"/>
                    <a:pt x="2535408" y="1481586"/>
                    <a:pt x="2469629" y="1514475"/>
                  </a:cubicBezTo>
                  <a:cubicBezTo>
                    <a:pt x="2460649" y="1518965"/>
                    <a:pt x="2448894" y="1517728"/>
                    <a:pt x="2441054" y="1524000"/>
                  </a:cubicBezTo>
                  <a:cubicBezTo>
                    <a:pt x="2432115" y="1531151"/>
                    <a:pt x="2428354" y="1543050"/>
                    <a:pt x="2422004" y="1552575"/>
                  </a:cubicBezTo>
                  <a:cubicBezTo>
                    <a:pt x="2338034" y="1580565"/>
                    <a:pt x="2449776" y="1536820"/>
                    <a:pt x="2374379" y="1590675"/>
                  </a:cubicBezTo>
                  <a:cubicBezTo>
                    <a:pt x="2367423" y="1595644"/>
                    <a:pt x="2358691" y="1600010"/>
                    <a:pt x="2350112" y="1603332"/>
                  </a:cubicBezTo>
                  <a:lnTo>
                    <a:pt x="2349788" y="1603420"/>
                  </a:lnTo>
                  <a:lnTo>
                    <a:pt x="2343691" y="1635472"/>
                  </a:lnTo>
                  <a:cubicBezTo>
                    <a:pt x="2341388" y="1655415"/>
                    <a:pt x="2340185" y="1678385"/>
                    <a:pt x="2340517" y="1704975"/>
                  </a:cubicBezTo>
                  <a:cubicBezTo>
                    <a:pt x="2341845" y="1811338"/>
                    <a:pt x="2357773" y="1995488"/>
                    <a:pt x="2375359" y="2189560"/>
                  </a:cubicBezTo>
                  <a:lnTo>
                    <a:pt x="2375820" y="2194702"/>
                  </a:lnTo>
                  <a:lnTo>
                    <a:pt x="2398609" y="2175668"/>
                  </a:lnTo>
                  <a:cubicBezTo>
                    <a:pt x="2631248" y="2147987"/>
                    <a:pt x="2420310" y="2176352"/>
                    <a:pt x="2679420" y="2130105"/>
                  </a:cubicBezTo>
                  <a:cubicBezTo>
                    <a:pt x="2713026" y="2124107"/>
                    <a:pt x="2751070" y="2125274"/>
                    <a:pt x="2781533" y="2114917"/>
                  </a:cubicBezTo>
                  <a:cubicBezTo>
                    <a:pt x="2812878" y="2104261"/>
                    <a:pt x="2828078" y="2081268"/>
                    <a:pt x="2858117" y="2069354"/>
                  </a:cubicBezTo>
                  <a:cubicBezTo>
                    <a:pt x="3006085" y="2010666"/>
                    <a:pt x="2871573" y="2110504"/>
                    <a:pt x="2985758" y="2008603"/>
                  </a:cubicBezTo>
                  <a:cubicBezTo>
                    <a:pt x="3091449" y="1987643"/>
                    <a:pt x="3039953" y="2002296"/>
                    <a:pt x="3138928" y="1963040"/>
                  </a:cubicBezTo>
                  <a:cubicBezTo>
                    <a:pt x="3183707" y="1945279"/>
                    <a:pt x="3242917" y="1945668"/>
                    <a:pt x="3292097" y="1932664"/>
                  </a:cubicBezTo>
                  <a:cubicBezTo>
                    <a:pt x="3320134" y="1925251"/>
                    <a:pt x="3343154" y="1912414"/>
                    <a:pt x="3368682" y="1902289"/>
                  </a:cubicBezTo>
                  <a:cubicBezTo>
                    <a:pt x="3413461" y="1884528"/>
                    <a:pt x="3470795" y="1882038"/>
                    <a:pt x="3521851" y="1871913"/>
                  </a:cubicBezTo>
                  <a:cubicBezTo>
                    <a:pt x="3580065" y="1860369"/>
                    <a:pt x="3623964" y="1831413"/>
                    <a:pt x="3675021" y="1811162"/>
                  </a:cubicBezTo>
                  <a:cubicBezTo>
                    <a:pt x="3719800" y="1793402"/>
                    <a:pt x="3777133" y="1790912"/>
                    <a:pt x="3828190" y="1780787"/>
                  </a:cubicBezTo>
                  <a:cubicBezTo>
                    <a:pt x="3857296" y="1775015"/>
                    <a:pt x="3879246" y="1760536"/>
                    <a:pt x="3904775" y="1750411"/>
                  </a:cubicBezTo>
                  <a:cubicBezTo>
                    <a:pt x="4087983" y="1677746"/>
                    <a:pt x="4014554" y="1715475"/>
                    <a:pt x="4134529" y="1644097"/>
                  </a:cubicBezTo>
                  <a:cubicBezTo>
                    <a:pt x="4288853" y="1621144"/>
                    <a:pt x="4247736" y="1609107"/>
                    <a:pt x="4185585" y="1720036"/>
                  </a:cubicBezTo>
                  <a:lnTo>
                    <a:pt x="4109000" y="1750411"/>
                  </a:lnTo>
                  <a:lnTo>
                    <a:pt x="4032416" y="1780787"/>
                  </a:lnTo>
                  <a:cubicBezTo>
                    <a:pt x="3981359" y="1801037"/>
                    <a:pt x="3932886" y="1823808"/>
                    <a:pt x="3879246" y="1841538"/>
                  </a:cubicBezTo>
                  <a:cubicBezTo>
                    <a:pt x="3855724" y="1849313"/>
                    <a:pt x="3826731" y="1849566"/>
                    <a:pt x="3802662" y="1856725"/>
                  </a:cubicBezTo>
                  <a:cubicBezTo>
                    <a:pt x="3775220" y="1864889"/>
                    <a:pt x="3751605" y="1876976"/>
                    <a:pt x="3726077" y="1887101"/>
                  </a:cubicBezTo>
                  <a:cubicBezTo>
                    <a:pt x="3681297" y="1904862"/>
                    <a:pt x="3624456" y="1908276"/>
                    <a:pt x="3572908" y="1917477"/>
                  </a:cubicBezTo>
                  <a:cubicBezTo>
                    <a:pt x="3532012" y="1924775"/>
                    <a:pt x="3437107" y="1935092"/>
                    <a:pt x="3394210" y="1947852"/>
                  </a:cubicBezTo>
                  <a:cubicBezTo>
                    <a:pt x="3366768" y="1956015"/>
                    <a:pt x="3345067" y="1970064"/>
                    <a:pt x="3317625" y="1978228"/>
                  </a:cubicBezTo>
                  <a:cubicBezTo>
                    <a:pt x="3293556" y="1985387"/>
                    <a:pt x="3266569" y="1988353"/>
                    <a:pt x="3241041" y="1993415"/>
                  </a:cubicBezTo>
                  <a:cubicBezTo>
                    <a:pt x="3182827" y="2004960"/>
                    <a:pt x="3138141" y="2033231"/>
                    <a:pt x="3087871" y="2054166"/>
                  </a:cubicBezTo>
                  <a:cubicBezTo>
                    <a:pt x="2978708" y="2099628"/>
                    <a:pt x="2997318" y="2092852"/>
                    <a:pt x="2909174" y="2145293"/>
                  </a:cubicBezTo>
                  <a:cubicBezTo>
                    <a:pt x="2803483" y="2166253"/>
                    <a:pt x="2854979" y="2151600"/>
                    <a:pt x="2756004" y="2190856"/>
                  </a:cubicBezTo>
                  <a:cubicBezTo>
                    <a:pt x="2733615" y="2199737"/>
                    <a:pt x="2704948" y="2200981"/>
                    <a:pt x="2679420" y="2206044"/>
                  </a:cubicBezTo>
                  <a:cubicBezTo>
                    <a:pt x="2628363" y="2216169"/>
                    <a:pt x="2573296" y="2220870"/>
                    <a:pt x="2526250" y="2236420"/>
                  </a:cubicBezTo>
                  <a:cubicBezTo>
                    <a:pt x="2487380" y="2249267"/>
                    <a:pt x="2439565" y="2289521"/>
                    <a:pt x="2403907" y="2318688"/>
                  </a:cubicBezTo>
                  <a:lnTo>
                    <a:pt x="2388046" y="2331060"/>
                  </a:lnTo>
                  <a:lnTo>
                    <a:pt x="2401366" y="2479626"/>
                  </a:lnTo>
                  <a:cubicBezTo>
                    <a:pt x="2409372" y="2573139"/>
                    <a:pt x="2416174" y="2660650"/>
                    <a:pt x="2420156" y="2733675"/>
                  </a:cubicBezTo>
                  <a:cubicBezTo>
                    <a:pt x="2436084" y="3025775"/>
                    <a:pt x="2422811" y="3241675"/>
                    <a:pt x="2436084" y="3457575"/>
                  </a:cubicBezTo>
                  <a:cubicBezTo>
                    <a:pt x="2442721" y="3565525"/>
                    <a:pt x="2459312" y="3656013"/>
                    <a:pt x="2473913" y="3745706"/>
                  </a:cubicBezTo>
                  <a:lnTo>
                    <a:pt x="2486305" y="3834829"/>
                  </a:lnTo>
                  <a:lnTo>
                    <a:pt x="2498796" y="3832420"/>
                  </a:lnTo>
                  <a:cubicBezTo>
                    <a:pt x="2536827" y="3825059"/>
                    <a:pt x="2484538" y="3834196"/>
                    <a:pt x="2629555" y="3790690"/>
                  </a:cubicBezTo>
                  <a:cubicBezTo>
                    <a:pt x="2654633" y="3783167"/>
                    <a:pt x="2683023" y="3784630"/>
                    <a:pt x="2705755" y="3771640"/>
                  </a:cubicBezTo>
                  <a:cubicBezTo>
                    <a:pt x="2729146" y="3758274"/>
                    <a:pt x="2740489" y="3729434"/>
                    <a:pt x="2762905" y="3714490"/>
                  </a:cubicBezTo>
                  <a:cubicBezTo>
                    <a:pt x="2873323" y="3640878"/>
                    <a:pt x="2772946" y="3766104"/>
                    <a:pt x="2858155" y="3638290"/>
                  </a:cubicBezTo>
                  <a:cubicBezTo>
                    <a:pt x="2937025" y="3612000"/>
                    <a:pt x="2898597" y="3630379"/>
                    <a:pt x="2972455" y="3581140"/>
                  </a:cubicBezTo>
                  <a:cubicBezTo>
                    <a:pt x="3005871" y="3558863"/>
                    <a:pt x="3050055" y="3559351"/>
                    <a:pt x="3086755" y="3543040"/>
                  </a:cubicBezTo>
                  <a:cubicBezTo>
                    <a:pt x="3107677" y="3533741"/>
                    <a:pt x="3124855" y="3517640"/>
                    <a:pt x="3143905" y="3504940"/>
                  </a:cubicBezTo>
                  <a:cubicBezTo>
                    <a:pt x="3177321" y="3482663"/>
                    <a:pt x="3220105" y="3479540"/>
                    <a:pt x="3258205" y="3466840"/>
                  </a:cubicBezTo>
                  <a:cubicBezTo>
                    <a:pt x="3301646" y="3452360"/>
                    <a:pt x="3334405" y="3416040"/>
                    <a:pt x="3372505" y="3390640"/>
                  </a:cubicBezTo>
                  <a:cubicBezTo>
                    <a:pt x="3405921" y="3368363"/>
                    <a:pt x="3448705" y="3365240"/>
                    <a:pt x="3486805" y="3352540"/>
                  </a:cubicBezTo>
                  <a:cubicBezTo>
                    <a:pt x="3508525" y="3345300"/>
                    <a:pt x="3524905" y="3327140"/>
                    <a:pt x="3543955" y="3314440"/>
                  </a:cubicBezTo>
                  <a:cubicBezTo>
                    <a:pt x="3680671" y="3223296"/>
                    <a:pt x="3625876" y="3270619"/>
                    <a:pt x="3715405" y="3181090"/>
                  </a:cubicBezTo>
                  <a:cubicBezTo>
                    <a:pt x="3830567" y="3152300"/>
                    <a:pt x="3799884" y="3137202"/>
                    <a:pt x="3753505" y="3276340"/>
                  </a:cubicBezTo>
                  <a:lnTo>
                    <a:pt x="3696355" y="3314440"/>
                  </a:lnTo>
                  <a:lnTo>
                    <a:pt x="3639205" y="3352540"/>
                  </a:lnTo>
                  <a:cubicBezTo>
                    <a:pt x="3601105" y="3377940"/>
                    <a:pt x="3564933" y="3406502"/>
                    <a:pt x="3524905" y="3428740"/>
                  </a:cubicBezTo>
                  <a:cubicBezTo>
                    <a:pt x="3507352" y="3438492"/>
                    <a:pt x="3485716" y="3438810"/>
                    <a:pt x="3467755" y="3447790"/>
                  </a:cubicBezTo>
                  <a:cubicBezTo>
                    <a:pt x="3447277" y="3458029"/>
                    <a:pt x="3429655" y="3473190"/>
                    <a:pt x="3410605" y="3485890"/>
                  </a:cubicBezTo>
                  <a:cubicBezTo>
                    <a:pt x="3377189" y="3508167"/>
                    <a:pt x="3334772" y="3512450"/>
                    <a:pt x="3296305" y="3523990"/>
                  </a:cubicBezTo>
                  <a:cubicBezTo>
                    <a:pt x="3265787" y="3533145"/>
                    <a:pt x="3194966" y="3546085"/>
                    <a:pt x="3162955" y="3562090"/>
                  </a:cubicBezTo>
                  <a:cubicBezTo>
                    <a:pt x="3142477" y="3572329"/>
                    <a:pt x="3126283" y="3589951"/>
                    <a:pt x="3105805" y="3600190"/>
                  </a:cubicBezTo>
                  <a:cubicBezTo>
                    <a:pt x="3087844" y="3609170"/>
                    <a:pt x="3067705" y="3612890"/>
                    <a:pt x="3048655" y="3619240"/>
                  </a:cubicBezTo>
                  <a:cubicBezTo>
                    <a:pt x="3005214" y="3633720"/>
                    <a:pt x="2971868" y="3669181"/>
                    <a:pt x="2934355" y="3695440"/>
                  </a:cubicBezTo>
                  <a:cubicBezTo>
                    <a:pt x="2852894" y="3752462"/>
                    <a:pt x="2866781" y="3743964"/>
                    <a:pt x="2801005" y="3809740"/>
                  </a:cubicBezTo>
                  <a:cubicBezTo>
                    <a:pt x="2722135" y="3836030"/>
                    <a:pt x="2760563" y="3817651"/>
                    <a:pt x="2686705" y="3866890"/>
                  </a:cubicBezTo>
                  <a:cubicBezTo>
                    <a:pt x="2669997" y="3878029"/>
                    <a:pt x="2648605" y="3879590"/>
                    <a:pt x="2629555" y="3885940"/>
                  </a:cubicBezTo>
                  <a:cubicBezTo>
                    <a:pt x="2591455" y="3898640"/>
                    <a:pt x="2550362" y="3904536"/>
                    <a:pt x="2515255" y="3924040"/>
                  </a:cubicBezTo>
                  <a:lnTo>
                    <a:pt x="2495609" y="3940569"/>
                  </a:lnTo>
                  <a:lnTo>
                    <a:pt x="2499795" y="4029075"/>
                  </a:lnTo>
                  <a:cubicBezTo>
                    <a:pt x="2497140" y="4238625"/>
                    <a:pt x="2372373" y="4514850"/>
                    <a:pt x="2420156" y="4714875"/>
                  </a:cubicBezTo>
                  <a:cubicBezTo>
                    <a:pt x="2467939" y="4914900"/>
                    <a:pt x="2675000" y="5089525"/>
                    <a:pt x="2786494" y="5229225"/>
                  </a:cubicBezTo>
                  <a:cubicBezTo>
                    <a:pt x="2897989" y="5368925"/>
                    <a:pt x="3020101" y="5441950"/>
                    <a:pt x="3089122" y="5553075"/>
                  </a:cubicBezTo>
                  <a:cubicBezTo>
                    <a:pt x="3158142" y="5664200"/>
                    <a:pt x="3158142" y="5791200"/>
                    <a:pt x="3200616" y="5895975"/>
                  </a:cubicBezTo>
                  <a:cubicBezTo>
                    <a:pt x="3243090" y="6000750"/>
                    <a:pt x="3375821" y="6159500"/>
                    <a:pt x="3343966" y="6181725"/>
                  </a:cubicBezTo>
                  <a:cubicBezTo>
                    <a:pt x="3312110" y="6203950"/>
                    <a:pt x="3089122" y="6096000"/>
                    <a:pt x="3009483" y="6029325"/>
                  </a:cubicBezTo>
                  <a:cubicBezTo>
                    <a:pt x="2929844" y="5962650"/>
                    <a:pt x="2929844" y="5857875"/>
                    <a:pt x="2866133" y="5781675"/>
                  </a:cubicBezTo>
                  <a:cubicBezTo>
                    <a:pt x="2802422" y="5705475"/>
                    <a:pt x="2648454" y="5553075"/>
                    <a:pt x="2627217" y="5572125"/>
                  </a:cubicBezTo>
                  <a:cubicBezTo>
                    <a:pt x="2605980" y="5591175"/>
                    <a:pt x="2714820" y="5781675"/>
                    <a:pt x="2738711" y="5895975"/>
                  </a:cubicBezTo>
                  <a:cubicBezTo>
                    <a:pt x="2762603" y="6010275"/>
                    <a:pt x="2807731" y="6254750"/>
                    <a:pt x="2770567" y="6257925"/>
                  </a:cubicBezTo>
                  <a:cubicBezTo>
                    <a:pt x="2733402" y="6261100"/>
                    <a:pt x="2656418" y="6013450"/>
                    <a:pt x="2515723" y="5915025"/>
                  </a:cubicBezTo>
                  <a:cubicBezTo>
                    <a:pt x="2375028" y="5816600"/>
                    <a:pt x="2141420" y="5673725"/>
                    <a:pt x="1926395" y="5667375"/>
                  </a:cubicBezTo>
                  <a:cubicBezTo>
                    <a:pt x="1711371" y="5661025"/>
                    <a:pt x="1427326" y="5835650"/>
                    <a:pt x="1225574" y="5876925"/>
                  </a:cubicBezTo>
                  <a:cubicBezTo>
                    <a:pt x="1023823" y="5918200"/>
                    <a:pt x="686685" y="5962650"/>
                    <a:pt x="715886" y="5915025"/>
                  </a:cubicBezTo>
                  <a:cubicBezTo>
                    <a:pt x="745087" y="5867400"/>
                    <a:pt x="1222920" y="5708650"/>
                    <a:pt x="1400780" y="5591175"/>
                  </a:cubicBezTo>
                  <a:cubicBezTo>
                    <a:pt x="1578639" y="5473700"/>
                    <a:pt x="1679515" y="5346700"/>
                    <a:pt x="1783046" y="5210175"/>
                  </a:cubicBezTo>
                  <a:cubicBezTo>
                    <a:pt x="1886576" y="5073650"/>
                    <a:pt x="2003380" y="4918075"/>
                    <a:pt x="2021962" y="4772025"/>
                  </a:cubicBezTo>
                  <a:cubicBezTo>
                    <a:pt x="2040545" y="4625975"/>
                    <a:pt x="1913122" y="4533900"/>
                    <a:pt x="1894540" y="4333875"/>
                  </a:cubicBezTo>
                  <a:cubicBezTo>
                    <a:pt x="1885249" y="4233863"/>
                    <a:pt x="1885913" y="4087019"/>
                    <a:pt x="1890558" y="3943350"/>
                  </a:cubicBezTo>
                  <a:lnTo>
                    <a:pt x="1892623" y="3890263"/>
                  </a:lnTo>
                  <a:lnTo>
                    <a:pt x="1868197" y="3875831"/>
                  </a:lnTo>
                  <a:cubicBezTo>
                    <a:pt x="1834583" y="3852500"/>
                    <a:pt x="1766855" y="3786646"/>
                    <a:pt x="1715028" y="3769517"/>
                  </a:cubicBezTo>
                  <a:cubicBezTo>
                    <a:pt x="1667982" y="3753967"/>
                    <a:pt x="1612915" y="3749266"/>
                    <a:pt x="1561858" y="3739141"/>
                  </a:cubicBezTo>
                  <a:cubicBezTo>
                    <a:pt x="1536330" y="3734078"/>
                    <a:pt x="1507663" y="3732834"/>
                    <a:pt x="1485274" y="3723953"/>
                  </a:cubicBezTo>
                  <a:cubicBezTo>
                    <a:pt x="1386299" y="3684697"/>
                    <a:pt x="1437795" y="3699350"/>
                    <a:pt x="1332104" y="3678390"/>
                  </a:cubicBezTo>
                  <a:cubicBezTo>
                    <a:pt x="1243960" y="3625949"/>
                    <a:pt x="1262570" y="3632725"/>
                    <a:pt x="1153407" y="3587263"/>
                  </a:cubicBezTo>
                  <a:cubicBezTo>
                    <a:pt x="1103137" y="3566328"/>
                    <a:pt x="1058451" y="3538057"/>
                    <a:pt x="1000237" y="3526512"/>
                  </a:cubicBezTo>
                  <a:cubicBezTo>
                    <a:pt x="974709" y="3521450"/>
                    <a:pt x="947722" y="3518484"/>
                    <a:pt x="923653" y="3511325"/>
                  </a:cubicBezTo>
                  <a:cubicBezTo>
                    <a:pt x="896211" y="3503161"/>
                    <a:pt x="874510" y="3489112"/>
                    <a:pt x="847068" y="3480949"/>
                  </a:cubicBezTo>
                  <a:cubicBezTo>
                    <a:pt x="804171" y="3468189"/>
                    <a:pt x="709266" y="3457872"/>
                    <a:pt x="668370" y="3450574"/>
                  </a:cubicBezTo>
                  <a:cubicBezTo>
                    <a:pt x="616822" y="3441373"/>
                    <a:pt x="559981" y="3437959"/>
                    <a:pt x="515201" y="3420198"/>
                  </a:cubicBezTo>
                  <a:cubicBezTo>
                    <a:pt x="489673" y="3410073"/>
                    <a:pt x="466058" y="3397986"/>
                    <a:pt x="438616" y="3389822"/>
                  </a:cubicBezTo>
                  <a:cubicBezTo>
                    <a:pt x="414547" y="3382663"/>
                    <a:pt x="385554" y="3382410"/>
                    <a:pt x="362032" y="3374635"/>
                  </a:cubicBezTo>
                  <a:cubicBezTo>
                    <a:pt x="308392" y="3356905"/>
                    <a:pt x="259919" y="3334134"/>
                    <a:pt x="208862" y="3313884"/>
                  </a:cubicBezTo>
                  <a:lnTo>
                    <a:pt x="132278" y="3283508"/>
                  </a:lnTo>
                  <a:lnTo>
                    <a:pt x="55693" y="3253133"/>
                  </a:lnTo>
                  <a:cubicBezTo>
                    <a:pt x="-6458" y="3142204"/>
                    <a:pt x="-47575" y="3154241"/>
                    <a:pt x="106749" y="3177194"/>
                  </a:cubicBezTo>
                  <a:cubicBezTo>
                    <a:pt x="226724" y="3248572"/>
                    <a:pt x="153295" y="3210843"/>
                    <a:pt x="336503" y="3283508"/>
                  </a:cubicBezTo>
                  <a:cubicBezTo>
                    <a:pt x="362032" y="3293633"/>
                    <a:pt x="383982" y="3308112"/>
                    <a:pt x="413088" y="3313884"/>
                  </a:cubicBezTo>
                  <a:cubicBezTo>
                    <a:pt x="464145" y="3324009"/>
                    <a:pt x="521478" y="3326499"/>
                    <a:pt x="566257" y="3344259"/>
                  </a:cubicBezTo>
                  <a:cubicBezTo>
                    <a:pt x="617314" y="3364510"/>
                    <a:pt x="661213" y="3393466"/>
                    <a:pt x="719427" y="3405010"/>
                  </a:cubicBezTo>
                  <a:cubicBezTo>
                    <a:pt x="770483" y="3415135"/>
                    <a:pt x="827817" y="3417625"/>
                    <a:pt x="872596" y="3435386"/>
                  </a:cubicBezTo>
                  <a:cubicBezTo>
                    <a:pt x="898124" y="3445511"/>
                    <a:pt x="921144" y="3458348"/>
                    <a:pt x="949181" y="3465761"/>
                  </a:cubicBezTo>
                  <a:cubicBezTo>
                    <a:pt x="998361" y="3478765"/>
                    <a:pt x="1057571" y="3478376"/>
                    <a:pt x="1102350" y="3496137"/>
                  </a:cubicBezTo>
                  <a:cubicBezTo>
                    <a:pt x="1201325" y="3535393"/>
                    <a:pt x="1149829" y="3520740"/>
                    <a:pt x="1255520" y="3541700"/>
                  </a:cubicBezTo>
                  <a:cubicBezTo>
                    <a:pt x="1369705" y="3643601"/>
                    <a:pt x="1235193" y="3543763"/>
                    <a:pt x="1383161" y="3602451"/>
                  </a:cubicBezTo>
                  <a:cubicBezTo>
                    <a:pt x="1413200" y="3614365"/>
                    <a:pt x="1428400" y="3637358"/>
                    <a:pt x="1459745" y="3648014"/>
                  </a:cubicBezTo>
                  <a:cubicBezTo>
                    <a:pt x="1490208" y="3658371"/>
                    <a:pt x="1528252" y="3657204"/>
                    <a:pt x="1561858" y="3663202"/>
                  </a:cubicBezTo>
                  <a:cubicBezTo>
                    <a:pt x="1820968" y="3709449"/>
                    <a:pt x="1610030" y="3681084"/>
                    <a:pt x="1842669" y="3708765"/>
                  </a:cubicBezTo>
                  <a:cubicBezTo>
                    <a:pt x="1859688" y="3723953"/>
                    <a:pt x="1880004" y="3738002"/>
                    <a:pt x="1893725" y="3754329"/>
                  </a:cubicBezTo>
                  <a:lnTo>
                    <a:pt x="1898427" y="3763029"/>
                  </a:lnTo>
                  <a:lnTo>
                    <a:pt x="1899766" y="3736479"/>
                  </a:lnTo>
                  <a:cubicBezTo>
                    <a:pt x="1903334" y="3672483"/>
                    <a:pt x="1907150" y="3615531"/>
                    <a:pt x="1910468" y="3571875"/>
                  </a:cubicBezTo>
                  <a:cubicBezTo>
                    <a:pt x="1923741" y="3397250"/>
                    <a:pt x="1974179" y="3390900"/>
                    <a:pt x="1974179" y="3286125"/>
                  </a:cubicBezTo>
                  <a:cubicBezTo>
                    <a:pt x="1974179" y="3181350"/>
                    <a:pt x="1929050" y="3067050"/>
                    <a:pt x="1910468" y="2943225"/>
                  </a:cubicBezTo>
                  <a:cubicBezTo>
                    <a:pt x="1891885" y="2819400"/>
                    <a:pt x="1860030" y="2667000"/>
                    <a:pt x="1862684" y="2543175"/>
                  </a:cubicBezTo>
                  <a:lnTo>
                    <a:pt x="1872756" y="2467539"/>
                  </a:lnTo>
                  <a:lnTo>
                    <a:pt x="1868829" y="2462518"/>
                  </a:lnTo>
                  <a:cubicBezTo>
                    <a:pt x="1862383" y="2453069"/>
                    <a:pt x="1856911" y="2443136"/>
                    <a:pt x="1853291" y="2432276"/>
                  </a:cubicBezTo>
                  <a:cubicBezTo>
                    <a:pt x="1834198" y="2374998"/>
                    <a:pt x="1837173" y="2367215"/>
                    <a:pt x="1796141" y="2317976"/>
                  </a:cubicBezTo>
                  <a:cubicBezTo>
                    <a:pt x="1778894" y="2297280"/>
                    <a:pt x="1756524" y="2281281"/>
                    <a:pt x="1738991" y="2260826"/>
                  </a:cubicBezTo>
                  <a:cubicBezTo>
                    <a:pt x="1713907" y="2231562"/>
                    <a:pt x="1663366" y="2148962"/>
                    <a:pt x="1624691" y="2127476"/>
                  </a:cubicBezTo>
                  <a:cubicBezTo>
                    <a:pt x="1589584" y="2107972"/>
                    <a:pt x="1548491" y="2102076"/>
                    <a:pt x="1510391" y="2089376"/>
                  </a:cubicBezTo>
                  <a:cubicBezTo>
                    <a:pt x="1491341" y="2083026"/>
                    <a:pt x="1469949" y="2081465"/>
                    <a:pt x="1453241" y="2070326"/>
                  </a:cubicBezTo>
                  <a:cubicBezTo>
                    <a:pt x="1379383" y="2021087"/>
                    <a:pt x="1417811" y="2039466"/>
                    <a:pt x="1338941" y="2013176"/>
                  </a:cubicBezTo>
                  <a:cubicBezTo>
                    <a:pt x="1273165" y="1947400"/>
                    <a:pt x="1287052" y="1955898"/>
                    <a:pt x="1205591" y="1898876"/>
                  </a:cubicBezTo>
                  <a:cubicBezTo>
                    <a:pt x="1168078" y="1872617"/>
                    <a:pt x="1134732" y="1837156"/>
                    <a:pt x="1091291" y="1822676"/>
                  </a:cubicBezTo>
                  <a:cubicBezTo>
                    <a:pt x="1072241" y="1816326"/>
                    <a:pt x="1052102" y="1812606"/>
                    <a:pt x="1034141" y="1803626"/>
                  </a:cubicBezTo>
                  <a:cubicBezTo>
                    <a:pt x="1013663" y="1793387"/>
                    <a:pt x="997469" y="1775765"/>
                    <a:pt x="976991" y="1765526"/>
                  </a:cubicBezTo>
                  <a:cubicBezTo>
                    <a:pt x="944980" y="1749521"/>
                    <a:pt x="874159" y="1736581"/>
                    <a:pt x="843641" y="1727426"/>
                  </a:cubicBezTo>
                  <a:cubicBezTo>
                    <a:pt x="805174" y="1715886"/>
                    <a:pt x="762757" y="1711603"/>
                    <a:pt x="729341" y="1689326"/>
                  </a:cubicBezTo>
                  <a:cubicBezTo>
                    <a:pt x="710291" y="1676626"/>
                    <a:pt x="692669" y="1661465"/>
                    <a:pt x="672191" y="1651226"/>
                  </a:cubicBezTo>
                  <a:cubicBezTo>
                    <a:pt x="654230" y="1642246"/>
                    <a:pt x="632594" y="1641928"/>
                    <a:pt x="615041" y="1632176"/>
                  </a:cubicBezTo>
                  <a:cubicBezTo>
                    <a:pt x="575013" y="1609938"/>
                    <a:pt x="538841" y="1581376"/>
                    <a:pt x="500741" y="1555976"/>
                  </a:cubicBezTo>
                  <a:lnTo>
                    <a:pt x="443591" y="1517876"/>
                  </a:lnTo>
                  <a:lnTo>
                    <a:pt x="386441" y="1479776"/>
                  </a:lnTo>
                  <a:cubicBezTo>
                    <a:pt x="357454" y="1392815"/>
                    <a:pt x="334598" y="1366102"/>
                    <a:pt x="349649" y="1365325"/>
                  </a:cubicBezTo>
                  <a:cubicBezTo>
                    <a:pt x="358679" y="1364859"/>
                    <a:pt x="381355" y="1373730"/>
                    <a:pt x="424541" y="1384526"/>
                  </a:cubicBezTo>
                  <a:cubicBezTo>
                    <a:pt x="514070" y="1474055"/>
                    <a:pt x="459275" y="1426732"/>
                    <a:pt x="595991" y="1517876"/>
                  </a:cubicBezTo>
                  <a:cubicBezTo>
                    <a:pt x="615041" y="1530576"/>
                    <a:pt x="631421" y="1548736"/>
                    <a:pt x="653141" y="1555976"/>
                  </a:cubicBezTo>
                  <a:cubicBezTo>
                    <a:pt x="691241" y="1568676"/>
                    <a:pt x="734025" y="1571799"/>
                    <a:pt x="767441" y="1594076"/>
                  </a:cubicBezTo>
                  <a:cubicBezTo>
                    <a:pt x="805541" y="1619476"/>
                    <a:pt x="838300" y="1655796"/>
                    <a:pt x="881741" y="1670276"/>
                  </a:cubicBezTo>
                  <a:cubicBezTo>
                    <a:pt x="919841" y="1682976"/>
                    <a:pt x="962625" y="1686099"/>
                    <a:pt x="996041" y="1708376"/>
                  </a:cubicBezTo>
                  <a:cubicBezTo>
                    <a:pt x="1015091" y="1721076"/>
                    <a:pt x="1032269" y="1737177"/>
                    <a:pt x="1053191" y="1746476"/>
                  </a:cubicBezTo>
                  <a:cubicBezTo>
                    <a:pt x="1089891" y="1762787"/>
                    <a:pt x="1134075" y="1762299"/>
                    <a:pt x="1167491" y="1784576"/>
                  </a:cubicBezTo>
                  <a:cubicBezTo>
                    <a:pt x="1241349" y="1833815"/>
                    <a:pt x="1202921" y="1815436"/>
                    <a:pt x="1281791" y="1841726"/>
                  </a:cubicBezTo>
                  <a:cubicBezTo>
                    <a:pt x="1367000" y="1969540"/>
                    <a:pt x="1266623" y="1844314"/>
                    <a:pt x="1377041" y="1917926"/>
                  </a:cubicBezTo>
                  <a:cubicBezTo>
                    <a:pt x="1399457" y="1932870"/>
                    <a:pt x="1410800" y="1961710"/>
                    <a:pt x="1434191" y="1975076"/>
                  </a:cubicBezTo>
                  <a:cubicBezTo>
                    <a:pt x="1456923" y="1988066"/>
                    <a:pt x="1485313" y="1986603"/>
                    <a:pt x="1510391" y="1994126"/>
                  </a:cubicBezTo>
                  <a:cubicBezTo>
                    <a:pt x="1703747" y="2052133"/>
                    <a:pt x="1546338" y="2016555"/>
                    <a:pt x="1719941" y="2051276"/>
                  </a:cubicBezTo>
                  <a:cubicBezTo>
                    <a:pt x="1732641" y="2070326"/>
                    <a:pt x="1747802" y="2087948"/>
                    <a:pt x="1758041" y="2108426"/>
                  </a:cubicBezTo>
                  <a:cubicBezTo>
                    <a:pt x="1767021" y="2126387"/>
                    <a:pt x="1767339" y="2148023"/>
                    <a:pt x="1777091" y="2165576"/>
                  </a:cubicBezTo>
                  <a:cubicBezTo>
                    <a:pt x="1799329" y="2205604"/>
                    <a:pt x="1827891" y="2241776"/>
                    <a:pt x="1853291" y="2279876"/>
                  </a:cubicBezTo>
                  <a:cubicBezTo>
                    <a:pt x="1865991" y="2298926"/>
                    <a:pt x="1875202" y="2320837"/>
                    <a:pt x="1891391" y="2337026"/>
                  </a:cubicBezTo>
                  <a:lnTo>
                    <a:pt x="1905580" y="2351215"/>
                  </a:lnTo>
                  <a:lnTo>
                    <a:pt x="1915694" y="2312789"/>
                  </a:lnTo>
                  <a:cubicBezTo>
                    <a:pt x="1921584" y="2281833"/>
                    <a:pt x="1925732" y="2245519"/>
                    <a:pt x="1926395" y="2200275"/>
                  </a:cubicBezTo>
                  <a:cubicBezTo>
                    <a:pt x="1929050" y="2019300"/>
                    <a:pt x="1838793" y="1593850"/>
                    <a:pt x="1878612" y="1457325"/>
                  </a:cubicBezTo>
                  <a:lnTo>
                    <a:pt x="1879930" y="1454532"/>
                  </a:lnTo>
                  <a:lnTo>
                    <a:pt x="1879080" y="1447800"/>
                  </a:lnTo>
                  <a:cubicBezTo>
                    <a:pt x="1879080" y="1437760"/>
                    <a:pt x="1882333" y="1427065"/>
                    <a:pt x="1888605" y="1419225"/>
                  </a:cubicBezTo>
                  <a:lnTo>
                    <a:pt x="1906340" y="1407402"/>
                  </a:lnTo>
                  <a:lnTo>
                    <a:pt x="1914647" y="1399510"/>
                  </a:lnTo>
                  <a:lnTo>
                    <a:pt x="1899390" y="1395508"/>
                  </a:lnTo>
                  <a:lnTo>
                    <a:pt x="1893672" y="1394501"/>
                  </a:lnTo>
                  <a:lnTo>
                    <a:pt x="1898130" y="1381125"/>
                  </a:lnTo>
                  <a:cubicBezTo>
                    <a:pt x="1874189" y="1309301"/>
                    <a:pt x="1906484" y="1397833"/>
                    <a:pt x="1869555" y="1323975"/>
                  </a:cubicBezTo>
                  <a:cubicBezTo>
                    <a:pt x="1816125" y="1217114"/>
                    <a:pt x="1920262" y="1396043"/>
                    <a:pt x="1840980" y="1257300"/>
                  </a:cubicBezTo>
                  <a:cubicBezTo>
                    <a:pt x="1813181" y="1208652"/>
                    <a:pt x="1821358" y="1245488"/>
                    <a:pt x="1802880" y="1171575"/>
                  </a:cubicBezTo>
                  <a:cubicBezTo>
                    <a:pt x="1798196" y="1152839"/>
                    <a:pt x="1797545" y="1133278"/>
                    <a:pt x="1793355" y="1114425"/>
                  </a:cubicBezTo>
                  <a:cubicBezTo>
                    <a:pt x="1791177" y="1104624"/>
                    <a:pt x="1786008" y="1095651"/>
                    <a:pt x="1783830" y="1085850"/>
                  </a:cubicBezTo>
                  <a:cubicBezTo>
                    <a:pt x="1779640" y="1066997"/>
                    <a:pt x="1782942" y="1045974"/>
                    <a:pt x="1774305" y="1028700"/>
                  </a:cubicBezTo>
                  <a:cubicBezTo>
                    <a:pt x="1762964" y="1006017"/>
                    <a:pt x="1713533" y="1004333"/>
                    <a:pt x="1698105" y="1000125"/>
                  </a:cubicBezTo>
                  <a:cubicBezTo>
                    <a:pt x="1678545" y="994790"/>
                    <a:pt x="1613781" y="972251"/>
                    <a:pt x="1593330" y="962025"/>
                  </a:cubicBezTo>
                  <a:cubicBezTo>
                    <a:pt x="1579402" y="955061"/>
                    <a:pt x="1535284" y="920872"/>
                    <a:pt x="1526655" y="914400"/>
                  </a:cubicBezTo>
                  <a:cubicBezTo>
                    <a:pt x="1523480" y="904875"/>
                    <a:pt x="1522111" y="894542"/>
                    <a:pt x="1517130" y="885825"/>
                  </a:cubicBezTo>
                  <a:cubicBezTo>
                    <a:pt x="1509254" y="872042"/>
                    <a:pt x="1493224" y="862898"/>
                    <a:pt x="1488555" y="847725"/>
                  </a:cubicBezTo>
                  <a:cubicBezTo>
                    <a:pt x="1480100" y="820246"/>
                    <a:pt x="1483402" y="790417"/>
                    <a:pt x="1479030" y="762000"/>
                  </a:cubicBezTo>
                  <a:cubicBezTo>
                    <a:pt x="1474408" y="731957"/>
                    <a:pt x="1458653" y="694077"/>
                    <a:pt x="1450455" y="666750"/>
                  </a:cubicBezTo>
                  <a:cubicBezTo>
                    <a:pt x="1449634" y="664012"/>
                    <a:pt x="1436527" y="606477"/>
                    <a:pt x="1431405" y="600075"/>
                  </a:cubicBezTo>
                  <a:cubicBezTo>
                    <a:pt x="1414938" y="579492"/>
                    <a:pt x="1363143" y="567796"/>
                    <a:pt x="1345680" y="561975"/>
                  </a:cubicBezTo>
                  <a:lnTo>
                    <a:pt x="1317105" y="552450"/>
                  </a:lnTo>
                  <a:lnTo>
                    <a:pt x="1288530" y="542925"/>
                  </a:lnTo>
                  <a:cubicBezTo>
                    <a:pt x="1280021" y="530161"/>
                    <a:pt x="1274232" y="521414"/>
                    <a:pt x="1270449" y="515665"/>
                  </a:cubicBezTo>
                  <a:lnTo>
                    <a:pt x="1266447" y="509524"/>
                  </a:lnTo>
                  <a:lnTo>
                    <a:pt x="1266107" y="508976"/>
                  </a:lnTo>
                  <a:cubicBezTo>
                    <a:pt x="1264723" y="506816"/>
                    <a:pt x="1263917" y="505613"/>
                    <a:pt x="1264403" y="506388"/>
                  </a:cubicBezTo>
                  <a:lnTo>
                    <a:pt x="1266447" y="509524"/>
                  </a:lnTo>
                  <a:lnTo>
                    <a:pt x="1271277" y="517312"/>
                  </a:lnTo>
                  <a:cubicBezTo>
                    <a:pt x="1278575" y="529540"/>
                    <a:pt x="1283687" y="540780"/>
                    <a:pt x="1240905" y="485775"/>
                  </a:cubicBezTo>
                  <a:cubicBezTo>
                    <a:pt x="1226849" y="467703"/>
                    <a:pt x="1215505" y="447675"/>
                    <a:pt x="1202805" y="428625"/>
                  </a:cubicBezTo>
                  <a:cubicBezTo>
                    <a:pt x="1196455" y="419100"/>
                    <a:pt x="1191850" y="408145"/>
                    <a:pt x="1183755" y="400050"/>
                  </a:cubicBezTo>
                  <a:cubicBezTo>
                    <a:pt x="1174230" y="390525"/>
                    <a:pt x="1163804" y="381823"/>
                    <a:pt x="1155180" y="371475"/>
                  </a:cubicBezTo>
                  <a:cubicBezTo>
                    <a:pt x="1118436" y="327382"/>
                    <a:pt x="1156253" y="356066"/>
                    <a:pt x="1107555" y="314325"/>
                  </a:cubicBezTo>
                  <a:cubicBezTo>
                    <a:pt x="1095502" y="303994"/>
                    <a:pt x="1082373" y="294977"/>
                    <a:pt x="1069455" y="285750"/>
                  </a:cubicBezTo>
                  <a:cubicBezTo>
                    <a:pt x="1060140" y="279096"/>
                    <a:pt x="1049674" y="274029"/>
                    <a:pt x="1040880" y="266700"/>
                  </a:cubicBezTo>
                  <a:cubicBezTo>
                    <a:pt x="1030532" y="258076"/>
                    <a:pt x="1021830" y="247650"/>
                    <a:pt x="1012305" y="238125"/>
                  </a:cubicBezTo>
                  <a:cubicBezTo>
                    <a:pt x="1009130" y="228600"/>
                    <a:pt x="1007270" y="218530"/>
                    <a:pt x="1002780" y="209550"/>
                  </a:cubicBezTo>
                  <a:cubicBezTo>
                    <a:pt x="997660" y="199311"/>
                    <a:pt x="972282" y="180975"/>
                    <a:pt x="983730" y="180975"/>
                  </a:cubicBezTo>
                  <a:cubicBezTo>
                    <a:pt x="997200" y="180975"/>
                    <a:pt x="1001672" y="201280"/>
                    <a:pt x="1012305" y="209550"/>
                  </a:cubicBezTo>
                  <a:cubicBezTo>
                    <a:pt x="1030377" y="223606"/>
                    <a:pt x="1050405" y="234950"/>
                    <a:pt x="1069455" y="247650"/>
                  </a:cubicBezTo>
                  <a:cubicBezTo>
                    <a:pt x="1078980" y="254000"/>
                    <a:pt x="1089935" y="258605"/>
                    <a:pt x="1098030" y="266700"/>
                  </a:cubicBezTo>
                  <a:lnTo>
                    <a:pt x="1155180" y="323850"/>
                  </a:lnTo>
                  <a:lnTo>
                    <a:pt x="1212330" y="381000"/>
                  </a:lnTo>
                  <a:cubicBezTo>
                    <a:pt x="1221855" y="390525"/>
                    <a:pt x="1229697" y="402103"/>
                    <a:pt x="1240905" y="409575"/>
                  </a:cubicBezTo>
                  <a:cubicBezTo>
                    <a:pt x="1250430" y="415925"/>
                    <a:pt x="1260924" y="421020"/>
                    <a:pt x="1269480" y="428625"/>
                  </a:cubicBezTo>
                  <a:cubicBezTo>
                    <a:pt x="1289616" y="446523"/>
                    <a:pt x="1311686" y="463359"/>
                    <a:pt x="1326630" y="485775"/>
                  </a:cubicBezTo>
                  <a:cubicBezTo>
                    <a:pt x="1332980" y="495300"/>
                    <a:pt x="1335972" y="508283"/>
                    <a:pt x="1345680" y="514350"/>
                  </a:cubicBezTo>
                  <a:cubicBezTo>
                    <a:pt x="1362708" y="524993"/>
                    <a:pt x="1383780" y="527050"/>
                    <a:pt x="1402830" y="533400"/>
                  </a:cubicBezTo>
                  <a:cubicBezTo>
                    <a:pt x="1446764" y="548045"/>
                    <a:pt x="1421560" y="540956"/>
                    <a:pt x="1479030" y="552450"/>
                  </a:cubicBezTo>
                  <a:lnTo>
                    <a:pt x="1507605" y="638175"/>
                  </a:lnTo>
                  <a:lnTo>
                    <a:pt x="1517130" y="666750"/>
                  </a:lnTo>
                  <a:cubicBezTo>
                    <a:pt x="1532892" y="792843"/>
                    <a:pt x="1516603" y="703004"/>
                    <a:pt x="1536180" y="771525"/>
                  </a:cubicBezTo>
                  <a:cubicBezTo>
                    <a:pt x="1538831" y="780804"/>
                    <a:pt x="1548705" y="826781"/>
                    <a:pt x="1555230" y="838200"/>
                  </a:cubicBezTo>
                  <a:cubicBezTo>
                    <a:pt x="1563106" y="851983"/>
                    <a:pt x="1574280" y="863600"/>
                    <a:pt x="1583805" y="876300"/>
                  </a:cubicBezTo>
                  <a:cubicBezTo>
                    <a:pt x="1586980" y="885825"/>
                    <a:pt x="1586230" y="897775"/>
                    <a:pt x="1593330" y="904875"/>
                  </a:cubicBezTo>
                  <a:cubicBezTo>
                    <a:pt x="1600430" y="911975"/>
                    <a:pt x="1612925" y="909910"/>
                    <a:pt x="1621905" y="914400"/>
                  </a:cubicBezTo>
                  <a:cubicBezTo>
                    <a:pt x="1691212" y="949054"/>
                    <a:pt x="1595899" y="925653"/>
                    <a:pt x="1717155" y="942975"/>
                  </a:cubicBezTo>
                  <a:cubicBezTo>
                    <a:pt x="1748300" y="953357"/>
                    <a:pt x="1781045" y="961487"/>
                    <a:pt x="1802880" y="990600"/>
                  </a:cubicBezTo>
                  <a:lnTo>
                    <a:pt x="1831455" y="1028700"/>
                  </a:lnTo>
                  <a:cubicBezTo>
                    <a:pt x="1837730" y="1047524"/>
                    <a:pt x="1843244" y="1072421"/>
                    <a:pt x="1860030" y="1085850"/>
                  </a:cubicBezTo>
                  <a:cubicBezTo>
                    <a:pt x="1867870" y="1092122"/>
                    <a:pt x="1879080" y="1092200"/>
                    <a:pt x="1888605" y="1095375"/>
                  </a:cubicBezTo>
                  <a:cubicBezTo>
                    <a:pt x="1898130" y="1089025"/>
                    <a:pt x="1911113" y="1086033"/>
                    <a:pt x="1917180" y="1076325"/>
                  </a:cubicBezTo>
                  <a:cubicBezTo>
                    <a:pt x="1927823" y="1059297"/>
                    <a:pt x="1925091" y="1035883"/>
                    <a:pt x="1936230" y="1019175"/>
                  </a:cubicBezTo>
                  <a:cubicBezTo>
                    <a:pt x="1942580" y="1009650"/>
                    <a:pt x="1950160" y="1000839"/>
                    <a:pt x="1955280" y="990600"/>
                  </a:cubicBezTo>
                  <a:cubicBezTo>
                    <a:pt x="1959770" y="981620"/>
                    <a:pt x="1958533" y="969865"/>
                    <a:pt x="1964805" y="962025"/>
                  </a:cubicBezTo>
                  <a:cubicBezTo>
                    <a:pt x="1971956" y="953086"/>
                    <a:pt x="1983855" y="949325"/>
                    <a:pt x="1993380" y="942975"/>
                  </a:cubicBezTo>
                  <a:lnTo>
                    <a:pt x="1998046" y="929173"/>
                  </a:lnTo>
                  <a:lnTo>
                    <a:pt x="1994200" y="948403"/>
                  </a:lnTo>
                  <a:cubicBezTo>
                    <a:pt x="1991653" y="961316"/>
                    <a:pt x="1988833" y="974008"/>
                    <a:pt x="1983855" y="990600"/>
                  </a:cubicBezTo>
                  <a:cubicBezTo>
                    <a:pt x="1978085" y="1009834"/>
                    <a:pt x="1975944" y="1031042"/>
                    <a:pt x="1964805" y="1047750"/>
                  </a:cubicBezTo>
                  <a:cubicBezTo>
                    <a:pt x="1945816" y="1076234"/>
                    <a:pt x="1920207" y="1109527"/>
                    <a:pt x="1907655" y="1143000"/>
                  </a:cubicBezTo>
                  <a:cubicBezTo>
                    <a:pt x="1903058" y="1155257"/>
                    <a:pt x="1901305" y="1168400"/>
                    <a:pt x="1898130" y="1181100"/>
                  </a:cubicBezTo>
                  <a:cubicBezTo>
                    <a:pt x="1903355" y="1217674"/>
                    <a:pt x="1905474" y="1236784"/>
                    <a:pt x="1906282" y="1246159"/>
                  </a:cubicBezTo>
                  <a:lnTo>
                    <a:pt x="1906665" y="1252657"/>
                  </a:lnTo>
                  <a:lnTo>
                    <a:pt x="1906576" y="1252807"/>
                  </a:lnTo>
                  <a:cubicBezTo>
                    <a:pt x="1906583" y="1253991"/>
                    <a:pt x="1906712" y="1254672"/>
                    <a:pt x="1906738" y="1253886"/>
                  </a:cubicBezTo>
                  <a:lnTo>
                    <a:pt x="1906665" y="1252657"/>
                  </a:lnTo>
                  <a:lnTo>
                    <a:pt x="1909790" y="1247414"/>
                  </a:lnTo>
                  <a:cubicBezTo>
                    <a:pt x="1912546" y="1248762"/>
                    <a:pt x="1917586" y="1255831"/>
                    <a:pt x="1926705" y="1276350"/>
                  </a:cubicBezTo>
                  <a:cubicBezTo>
                    <a:pt x="1934860" y="1294700"/>
                    <a:pt x="1934616" y="1316792"/>
                    <a:pt x="1945755" y="1333500"/>
                  </a:cubicBezTo>
                  <a:cubicBezTo>
                    <a:pt x="1952105" y="1343025"/>
                    <a:pt x="1960156" y="1351614"/>
                    <a:pt x="1964805" y="1362075"/>
                  </a:cubicBezTo>
                  <a:lnTo>
                    <a:pt x="1967947" y="1370927"/>
                  </a:lnTo>
                  <a:lnTo>
                    <a:pt x="2004044" y="1365647"/>
                  </a:lnTo>
                  <a:cubicBezTo>
                    <a:pt x="2059791" y="1362869"/>
                    <a:pt x="2121511" y="1377950"/>
                    <a:pt x="2165312" y="1381125"/>
                  </a:cubicBezTo>
                  <a:cubicBezTo>
                    <a:pt x="2231014" y="1385888"/>
                    <a:pt x="2316129" y="1396008"/>
                    <a:pt x="2366898" y="1423541"/>
                  </a:cubicBezTo>
                  <a:lnTo>
                    <a:pt x="2371341" y="1426588"/>
                  </a:lnTo>
                  <a:lnTo>
                    <a:pt x="2450579" y="1400175"/>
                  </a:lnTo>
                  <a:cubicBezTo>
                    <a:pt x="2511539" y="1379855"/>
                    <a:pt x="2510269" y="1350645"/>
                    <a:pt x="2545829" y="1304925"/>
                  </a:cubicBezTo>
                  <a:cubicBezTo>
                    <a:pt x="2554099" y="1294292"/>
                    <a:pt x="2564879" y="1285875"/>
                    <a:pt x="2574404" y="1276350"/>
                  </a:cubicBezTo>
                  <a:cubicBezTo>
                    <a:pt x="2588603" y="1262151"/>
                    <a:pt x="2585299" y="1237550"/>
                    <a:pt x="2593454" y="1219200"/>
                  </a:cubicBezTo>
                  <a:cubicBezTo>
                    <a:pt x="2631042" y="1134627"/>
                    <a:pt x="2596833" y="1253311"/>
                    <a:pt x="2622029" y="1152525"/>
                  </a:cubicBezTo>
                  <a:lnTo>
                    <a:pt x="2650604" y="1123950"/>
                  </a:lnTo>
                  <a:cubicBezTo>
                    <a:pt x="2657704" y="1116850"/>
                    <a:pt x="2656954" y="1104900"/>
                    <a:pt x="2660129" y="1095375"/>
                  </a:cubicBezTo>
                  <a:cubicBezTo>
                    <a:pt x="2666479" y="1076325"/>
                    <a:pt x="2675478" y="1057962"/>
                    <a:pt x="2679179" y="1038225"/>
                  </a:cubicBezTo>
                  <a:cubicBezTo>
                    <a:pt x="2685059" y="1006863"/>
                    <a:pt x="2678614" y="973246"/>
                    <a:pt x="2688704" y="942975"/>
                  </a:cubicBezTo>
                  <a:cubicBezTo>
                    <a:pt x="2692324" y="932115"/>
                    <a:pt x="2710128" y="932864"/>
                    <a:pt x="2717279" y="923925"/>
                  </a:cubicBezTo>
                  <a:cubicBezTo>
                    <a:pt x="2723551" y="916085"/>
                    <a:pt x="2723629" y="904875"/>
                    <a:pt x="2726804" y="895350"/>
                  </a:cubicBezTo>
                  <a:cubicBezTo>
                    <a:pt x="2737041" y="888526"/>
                    <a:pt x="2744492" y="883690"/>
                    <a:pt x="2749797" y="880325"/>
                  </a:cubicBezTo>
                  <a:lnTo>
                    <a:pt x="2759521" y="874359"/>
                  </a:lnTo>
                  <a:lnTo>
                    <a:pt x="2760983" y="873619"/>
                  </a:lnTo>
                  <a:cubicBezTo>
                    <a:pt x="2761707" y="873181"/>
                    <a:pt x="2761563" y="873174"/>
                    <a:pt x="2759911" y="874119"/>
                  </a:cubicBezTo>
                  <a:lnTo>
                    <a:pt x="2759521" y="874359"/>
                  </a:lnTo>
                  <a:lnTo>
                    <a:pt x="2756846" y="875711"/>
                  </a:lnTo>
                  <a:cubicBezTo>
                    <a:pt x="2749562" y="878845"/>
                    <a:pt x="2738614" y="880588"/>
                    <a:pt x="2764904" y="847725"/>
                  </a:cubicBezTo>
                  <a:cubicBezTo>
                    <a:pt x="2814143" y="786177"/>
                    <a:pt x="2779063" y="871924"/>
                    <a:pt x="2803004" y="800100"/>
                  </a:cubicBezTo>
                  <a:cubicBezTo>
                    <a:pt x="2803004" y="800100"/>
                    <a:pt x="2839117" y="759780"/>
                    <a:pt x="2860154" y="742950"/>
                  </a:cubicBezTo>
                  <a:cubicBezTo>
                    <a:pt x="2875779" y="730450"/>
                    <a:pt x="2912815" y="722368"/>
                    <a:pt x="2926829" y="704850"/>
                  </a:cubicBezTo>
                  <a:cubicBezTo>
                    <a:pt x="2933101" y="697010"/>
                    <a:pt x="2933179" y="685800"/>
                    <a:pt x="2936354" y="676275"/>
                  </a:cubicBezTo>
                  <a:cubicBezTo>
                    <a:pt x="2945879" y="669925"/>
                    <a:pt x="2957778" y="666164"/>
                    <a:pt x="2964929" y="657225"/>
                  </a:cubicBezTo>
                  <a:cubicBezTo>
                    <a:pt x="2971201" y="649385"/>
                    <a:pt x="2969964" y="637630"/>
                    <a:pt x="2974454" y="628650"/>
                  </a:cubicBezTo>
                  <a:cubicBezTo>
                    <a:pt x="3011383" y="554792"/>
                    <a:pt x="2979088" y="643324"/>
                    <a:pt x="3003029" y="571500"/>
                  </a:cubicBezTo>
                  <a:cubicBezTo>
                    <a:pt x="3012554" y="561975"/>
                    <a:pt x="3024132" y="554133"/>
                    <a:pt x="3031604" y="542925"/>
                  </a:cubicBezTo>
                  <a:cubicBezTo>
                    <a:pt x="3037173" y="534571"/>
                    <a:pt x="3036639" y="523330"/>
                    <a:pt x="3041129" y="514350"/>
                  </a:cubicBezTo>
                  <a:cubicBezTo>
                    <a:pt x="3046249" y="504111"/>
                    <a:pt x="3055059" y="496014"/>
                    <a:pt x="3060179" y="485775"/>
                  </a:cubicBezTo>
                  <a:cubicBezTo>
                    <a:pt x="3064669" y="476795"/>
                    <a:pt x="3065214" y="466180"/>
                    <a:pt x="3069704" y="457200"/>
                  </a:cubicBezTo>
                  <a:cubicBezTo>
                    <a:pt x="3074824" y="446961"/>
                    <a:pt x="3080659" y="436720"/>
                    <a:pt x="3088754" y="428625"/>
                  </a:cubicBezTo>
                  <a:cubicBezTo>
                    <a:pt x="3096849" y="420530"/>
                    <a:pt x="3112680" y="420036"/>
                    <a:pt x="3117329" y="409575"/>
                  </a:cubicBezTo>
                  <a:cubicBezTo>
                    <a:pt x="3126447" y="389059"/>
                    <a:pt x="3123679" y="365125"/>
                    <a:pt x="3126854" y="342900"/>
                  </a:cubicBezTo>
                  <a:cubicBezTo>
                    <a:pt x="3143619" y="292605"/>
                    <a:pt x="3130810" y="322679"/>
                    <a:pt x="3174479" y="257175"/>
                  </a:cubicBezTo>
                  <a:cubicBezTo>
                    <a:pt x="3242423" y="234527"/>
                    <a:pt x="3160280" y="266641"/>
                    <a:pt x="3231629" y="219075"/>
                  </a:cubicBezTo>
                  <a:cubicBezTo>
                    <a:pt x="3239983" y="213506"/>
                    <a:pt x="3251224" y="214040"/>
                    <a:pt x="3260204" y="209550"/>
                  </a:cubicBezTo>
                  <a:cubicBezTo>
                    <a:pt x="3270443" y="204430"/>
                    <a:pt x="3279254" y="196850"/>
                    <a:pt x="3288779" y="190500"/>
                  </a:cubicBezTo>
                  <a:cubicBezTo>
                    <a:pt x="3304654" y="187325"/>
                    <a:pt x="3320698" y="184902"/>
                    <a:pt x="3336404" y="180975"/>
                  </a:cubicBezTo>
                  <a:cubicBezTo>
                    <a:pt x="3346144" y="178540"/>
                    <a:pt x="3357879" y="178550"/>
                    <a:pt x="3364979" y="171450"/>
                  </a:cubicBezTo>
                  <a:cubicBezTo>
                    <a:pt x="3372079" y="164350"/>
                    <a:pt x="3366664" y="149147"/>
                    <a:pt x="3374504" y="142875"/>
                  </a:cubicBezTo>
                  <a:cubicBezTo>
                    <a:pt x="3389387" y="130969"/>
                    <a:pt x="3398862" y="125809"/>
                    <a:pt x="3404642" y="125016"/>
                  </a:cubicBezTo>
                  <a:close/>
                  <a:moveTo>
                    <a:pt x="2336280" y="0"/>
                  </a:moveTo>
                  <a:cubicBezTo>
                    <a:pt x="2342630" y="9525"/>
                    <a:pt x="2355330" y="17127"/>
                    <a:pt x="2355330" y="28575"/>
                  </a:cubicBezTo>
                  <a:cubicBezTo>
                    <a:pt x="2355330" y="40023"/>
                    <a:pt x="2343885" y="48594"/>
                    <a:pt x="2336280" y="57150"/>
                  </a:cubicBezTo>
                  <a:cubicBezTo>
                    <a:pt x="2318382" y="77286"/>
                    <a:pt x="2294074" y="91884"/>
                    <a:pt x="2279130" y="114300"/>
                  </a:cubicBezTo>
                  <a:cubicBezTo>
                    <a:pt x="2272780" y="123825"/>
                    <a:pt x="2269605" y="136525"/>
                    <a:pt x="2260080" y="142875"/>
                  </a:cubicBezTo>
                  <a:cubicBezTo>
                    <a:pt x="2249188" y="150137"/>
                    <a:pt x="2234680" y="149225"/>
                    <a:pt x="2221980" y="152400"/>
                  </a:cubicBezTo>
                  <a:lnTo>
                    <a:pt x="2183880" y="209550"/>
                  </a:lnTo>
                  <a:cubicBezTo>
                    <a:pt x="2177530" y="219075"/>
                    <a:pt x="2168450" y="227265"/>
                    <a:pt x="2164830" y="238125"/>
                  </a:cubicBezTo>
                  <a:cubicBezTo>
                    <a:pt x="2151685" y="277560"/>
                    <a:pt x="2160874" y="258346"/>
                    <a:pt x="2136255" y="295275"/>
                  </a:cubicBezTo>
                  <a:cubicBezTo>
                    <a:pt x="2133080" y="307975"/>
                    <a:pt x="2129142" y="320508"/>
                    <a:pt x="2126730" y="333375"/>
                  </a:cubicBezTo>
                  <a:cubicBezTo>
                    <a:pt x="2119612" y="371339"/>
                    <a:pt x="2119894" y="411032"/>
                    <a:pt x="2107680" y="447675"/>
                  </a:cubicBezTo>
                  <a:cubicBezTo>
                    <a:pt x="2104505" y="457200"/>
                    <a:pt x="2100590" y="466510"/>
                    <a:pt x="2098155" y="476250"/>
                  </a:cubicBezTo>
                  <a:cubicBezTo>
                    <a:pt x="2094228" y="491956"/>
                    <a:pt x="2092890" y="508256"/>
                    <a:pt x="2088630" y="523875"/>
                  </a:cubicBezTo>
                  <a:cubicBezTo>
                    <a:pt x="2083346" y="543248"/>
                    <a:pt x="2069580" y="581025"/>
                    <a:pt x="2069580" y="581025"/>
                  </a:cubicBezTo>
                  <a:cubicBezTo>
                    <a:pt x="2058761" y="656760"/>
                    <a:pt x="2065019" y="634700"/>
                    <a:pt x="2049234" y="680556"/>
                  </a:cubicBezTo>
                  <a:lnTo>
                    <a:pt x="2045712" y="690955"/>
                  </a:lnTo>
                  <a:lnTo>
                    <a:pt x="2060055" y="590550"/>
                  </a:lnTo>
                  <a:cubicBezTo>
                    <a:pt x="2063073" y="563388"/>
                    <a:pt x="2063148" y="508165"/>
                    <a:pt x="2079105" y="476250"/>
                  </a:cubicBezTo>
                  <a:cubicBezTo>
                    <a:pt x="2084225" y="466011"/>
                    <a:pt x="2091805" y="457200"/>
                    <a:pt x="2098155" y="447675"/>
                  </a:cubicBezTo>
                  <a:cubicBezTo>
                    <a:pt x="2101330" y="371475"/>
                    <a:pt x="2090350" y="293346"/>
                    <a:pt x="2107680" y="219075"/>
                  </a:cubicBezTo>
                  <a:cubicBezTo>
                    <a:pt x="2113802" y="192839"/>
                    <a:pt x="2148666" y="183478"/>
                    <a:pt x="2164830" y="161925"/>
                  </a:cubicBezTo>
                  <a:cubicBezTo>
                    <a:pt x="2229245" y="76038"/>
                    <a:pt x="2159304" y="160487"/>
                    <a:pt x="2221980" y="104775"/>
                  </a:cubicBezTo>
                  <a:cubicBezTo>
                    <a:pt x="2242116" y="86877"/>
                    <a:pt x="2260080" y="66675"/>
                    <a:pt x="2279130" y="47625"/>
                  </a:cubicBezTo>
                  <a:cubicBezTo>
                    <a:pt x="2288655" y="38100"/>
                    <a:pt x="2296497" y="26522"/>
                    <a:pt x="2307705" y="190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E1FFAC-9115-46E3-B06F-9EEA226D9205}"/>
                </a:ext>
              </a:extLst>
            </p:cNvPr>
            <p:cNvSpPr/>
            <p:nvPr/>
          </p:nvSpPr>
          <p:spPr>
            <a:xfrm>
              <a:off x="5953125" y="733425"/>
              <a:ext cx="923925" cy="1238250"/>
            </a:xfrm>
            <a:custGeom>
              <a:avLst/>
              <a:gdLst>
                <a:gd name="connsiteX0" fmla="*/ 104775 w 923925"/>
                <a:gd name="connsiteY0" fmla="*/ 1133475 h 1238250"/>
                <a:gd name="connsiteX1" fmla="*/ 152400 w 923925"/>
                <a:gd name="connsiteY1" fmla="*/ 1028700 h 1238250"/>
                <a:gd name="connsiteX2" fmla="*/ 171450 w 923925"/>
                <a:gd name="connsiteY2" fmla="*/ 1000125 h 1238250"/>
                <a:gd name="connsiteX3" fmla="*/ 285750 w 923925"/>
                <a:gd name="connsiteY3" fmla="*/ 904875 h 1238250"/>
                <a:gd name="connsiteX4" fmla="*/ 314325 w 923925"/>
                <a:gd name="connsiteY4" fmla="*/ 876300 h 1238250"/>
                <a:gd name="connsiteX5" fmla="*/ 333375 w 923925"/>
                <a:gd name="connsiteY5" fmla="*/ 838200 h 1238250"/>
                <a:gd name="connsiteX6" fmla="*/ 342900 w 923925"/>
                <a:gd name="connsiteY6" fmla="*/ 809625 h 1238250"/>
                <a:gd name="connsiteX7" fmla="*/ 381000 w 923925"/>
                <a:gd name="connsiteY7" fmla="*/ 752475 h 1238250"/>
                <a:gd name="connsiteX8" fmla="*/ 400050 w 923925"/>
                <a:gd name="connsiteY8" fmla="*/ 685800 h 1238250"/>
                <a:gd name="connsiteX9" fmla="*/ 409575 w 923925"/>
                <a:gd name="connsiteY9" fmla="*/ 647700 h 1238250"/>
                <a:gd name="connsiteX10" fmla="*/ 457200 w 923925"/>
                <a:gd name="connsiteY10" fmla="*/ 590550 h 1238250"/>
                <a:gd name="connsiteX11" fmla="*/ 514350 w 923925"/>
                <a:gd name="connsiteY11" fmla="*/ 552450 h 1238250"/>
                <a:gd name="connsiteX12" fmla="*/ 571500 w 923925"/>
                <a:gd name="connsiteY12" fmla="*/ 504825 h 1238250"/>
                <a:gd name="connsiteX13" fmla="*/ 590550 w 923925"/>
                <a:gd name="connsiteY13" fmla="*/ 476250 h 1238250"/>
                <a:gd name="connsiteX14" fmla="*/ 619125 w 923925"/>
                <a:gd name="connsiteY14" fmla="*/ 447675 h 1238250"/>
                <a:gd name="connsiteX15" fmla="*/ 628650 w 923925"/>
                <a:gd name="connsiteY15" fmla="*/ 419100 h 1238250"/>
                <a:gd name="connsiteX16" fmla="*/ 647700 w 923925"/>
                <a:gd name="connsiteY16" fmla="*/ 381000 h 1238250"/>
                <a:gd name="connsiteX17" fmla="*/ 704850 w 923925"/>
                <a:gd name="connsiteY17" fmla="*/ 295275 h 1238250"/>
                <a:gd name="connsiteX18" fmla="*/ 723900 w 923925"/>
                <a:gd name="connsiteY18" fmla="*/ 266700 h 1238250"/>
                <a:gd name="connsiteX19" fmla="*/ 733425 w 923925"/>
                <a:gd name="connsiteY19" fmla="*/ 238125 h 1238250"/>
                <a:gd name="connsiteX20" fmla="*/ 762000 w 923925"/>
                <a:gd name="connsiteY20" fmla="*/ 219075 h 1238250"/>
                <a:gd name="connsiteX21" fmla="*/ 809625 w 923925"/>
                <a:gd name="connsiteY21" fmla="*/ 161925 h 1238250"/>
                <a:gd name="connsiteX22" fmla="*/ 828675 w 923925"/>
                <a:gd name="connsiteY22" fmla="*/ 133350 h 1238250"/>
                <a:gd name="connsiteX23" fmla="*/ 866775 w 923925"/>
                <a:gd name="connsiteY23" fmla="*/ 114300 h 1238250"/>
                <a:gd name="connsiteX24" fmla="*/ 904875 w 923925"/>
                <a:gd name="connsiteY24" fmla="*/ 57150 h 1238250"/>
                <a:gd name="connsiteX25" fmla="*/ 923925 w 923925"/>
                <a:gd name="connsiteY25" fmla="*/ 28575 h 1238250"/>
                <a:gd name="connsiteX26" fmla="*/ 895350 w 923925"/>
                <a:gd name="connsiteY26" fmla="*/ 9525 h 1238250"/>
                <a:gd name="connsiteX27" fmla="*/ 866775 w 923925"/>
                <a:gd name="connsiteY27" fmla="*/ 28575 h 1238250"/>
                <a:gd name="connsiteX28" fmla="*/ 809625 w 923925"/>
                <a:gd name="connsiteY28" fmla="*/ 76200 h 1238250"/>
                <a:gd name="connsiteX29" fmla="*/ 790575 w 923925"/>
                <a:gd name="connsiteY29" fmla="*/ 114300 h 1238250"/>
                <a:gd name="connsiteX30" fmla="*/ 781050 w 923925"/>
                <a:gd name="connsiteY30" fmla="*/ 142875 h 1238250"/>
                <a:gd name="connsiteX31" fmla="*/ 752475 w 923925"/>
                <a:gd name="connsiteY31" fmla="*/ 161925 h 1238250"/>
                <a:gd name="connsiteX32" fmla="*/ 733425 w 923925"/>
                <a:gd name="connsiteY32" fmla="*/ 200025 h 1238250"/>
                <a:gd name="connsiteX33" fmla="*/ 676275 w 923925"/>
                <a:gd name="connsiteY33" fmla="*/ 257175 h 1238250"/>
                <a:gd name="connsiteX34" fmla="*/ 647700 w 923925"/>
                <a:gd name="connsiteY34" fmla="*/ 295275 h 1238250"/>
                <a:gd name="connsiteX35" fmla="*/ 609600 w 923925"/>
                <a:gd name="connsiteY35" fmla="*/ 342900 h 1238250"/>
                <a:gd name="connsiteX36" fmla="*/ 571500 w 923925"/>
                <a:gd name="connsiteY36" fmla="*/ 400050 h 1238250"/>
                <a:gd name="connsiteX37" fmla="*/ 552450 w 923925"/>
                <a:gd name="connsiteY37" fmla="*/ 428625 h 1238250"/>
                <a:gd name="connsiteX38" fmla="*/ 523875 w 923925"/>
                <a:gd name="connsiteY38" fmla="*/ 457200 h 1238250"/>
                <a:gd name="connsiteX39" fmla="*/ 485775 w 923925"/>
                <a:gd name="connsiteY39" fmla="*/ 514350 h 1238250"/>
                <a:gd name="connsiteX40" fmla="*/ 428625 w 923925"/>
                <a:gd name="connsiteY40" fmla="*/ 561975 h 1238250"/>
                <a:gd name="connsiteX41" fmla="*/ 438150 w 923925"/>
                <a:gd name="connsiteY41" fmla="*/ 457200 h 1238250"/>
                <a:gd name="connsiteX42" fmla="*/ 495300 w 923925"/>
                <a:gd name="connsiteY42" fmla="*/ 323850 h 1238250"/>
                <a:gd name="connsiteX43" fmla="*/ 514350 w 923925"/>
                <a:gd name="connsiteY43" fmla="*/ 257175 h 1238250"/>
                <a:gd name="connsiteX44" fmla="*/ 495300 w 923925"/>
                <a:gd name="connsiteY44" fmla="*/ 76200 h 1238250"/>
                <a:gd name="connsiteX45" fmla="*/ 485775 w 923925"/>
                <a:gd name="connsiteY45" fmla="*/ 19050 h 1238250"/>
                <a:gd name="connsiteX46" fmla="*/ 457200 w 923925"/>
                <a:gd name="connsiteY46" fmla="*/ 0 h 1238250"/>
                <a:gd name="connsiteX47" fmla="*/ 428625 w 923925"/>
                <a:gd name="connsiteY47" fmla="*/ 19050 h 1238250"/>
                <a:gd name="connsiteX48" fmla="*/ 419100 w 923925"/>
                <a:gd name="connsiteY48" fmla="*/ 47625 h 1238250"/>
                <a:gd name="connsiteX49" fmla="*/ 428625 w 923925"/>
                <a:gd name="connsiteY49" fmla="*/ 209550 h 1238250"/>
                <a:gd name="connsiteX50" fmla="*/ 419100 w 923925"/>
                <a:gd name="connsiteY50" fmla="*/ 314325 h 1238250"/>
                <a:gd name="connsiteX51" fmla="*/ 400050 w 923925"/>
                <a:gd name="connsiteY51" fmla="*/ 342900 h 1238250"/>
                <a:gd name="connsiteX52" fmla="*/ 381000 w 923925"/>
                <a:gd name="connsiteY52" fmla="*/ 409575 h 1238250"/>
                <a:gd name="connsiteX53" fmla="*/ 352425 w 923925"/>
                <a:gd name="connsiteY53" fmla="*/ 466725 h 1238250"/>
                <a:gd name="connsiteX54" fmla="*/ 352425 w 923925"/>
                <a:gd name="connsiteY54" fmla="*/ 600075 h 1238250"/>
                <a:gd name="connsiteX55" fmla="*/ 323850 w 923925"/>
                <a:gd name="connsiteY55" fmla="*/ 619125 h 1238250"/>
                <a:gd name="connsiteX56" fmla="*/ 266700 w 923925"/>
                <a:gd name="connsiteY56" fmla="*/ 676275 h 1238250"/>
                <a:gd name="connsiteX57" fmla="*/ 238125 w 923925"/>
                <a:gd name="connsiteY57" fmla="*/ 704850 h 1238250"/>
                <a:gd name="connsiteX58" fmla="*/ 209550 w 923925"/>
                <a:gd name="connsiteY58" fmla="*/ 733425 h 1238250"/>
                <a:gd name="connsiteX59" fmla="*/ 180975 w 923925"/>
                <a:gd name="connsiteY59" fmla="*/ 790575 h 1238250"/>
                <a:gd name="connsiteX60" fmla="*/ 171450 w 923925"/>
                <a:gd name="connsiteY60" fmla="*/ 819150 h 1238250"/>
                <a:gd name="connsiteX61" fmla="*/ 152400 w 923925"/>
                <a:gd name="connsiteY61" fmla="*/ 847725 h 1238250"/>
                <a:gd name="connsiteX62" fmla="*/ 114300 w 923925"/>
                <a:gd name="connsiteY62" fmla="*/ 914400 h 1238250"/>
                <a:gd name="connsiteX63" fmla="*/ 57150 w 923925"/>
                <a:gd name="connsiteY63" fmla="*/ 952500 h 1238250"/>
                <a:gd name="connsiteX64" fmla="*/ 28575 w 923925"/>
                <a:gd name="connsiteY64" fmla="*/ 971550 h 1238250"/>
                <a:gd name="connsiteX65" fmla="*/ 0 w 923925"/>
                <a:gd name="connsiteY65" fmla="*/ 1000125 h 1238250"/>
                <a:gd name="connsiteX66" fmla="*/ 19050 w 923925"/>
                <a:gd name="connsiteY66" fmla="*/ 1057275 h 1238250"/>
                <a:gd name="connsiteX67" fmla="*/ 28575 w 923925"/>
                <a:gd name="connsiteY67" fmla="*/ 1085850 h 1238250"/>
                <a:gd name="connsiteX68" fmla="*/ 76200 w 923925"/>
                <a:gd name="connsiteY68" fmla="*/ 1152525 h 1238250"/>
                <a:gd name="connsiteX69" fmla="*/ 85725 w 923925"/>
                <a:gd name="connsiteY69" fmla="*/ 123825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923925" h="1238250">
                  <a:moveTo>
                    <a:pt x="104775" y="1133475"/>
                  </a:moveTo>
                  <a:cubicBezTo>
                    <a:pt x="118790" y="1063399"/>
                    <a:pt x="105320" y="1099320"/>
                    <a:pt x="152400" y="1028700"/>
                  </a:cubicBezTo>
                  <a:cubicBezTo>
                    <a:pt x="158750" y="1019175"/>
                    <a:pt x="161925" y="1006475"/>
                    <a:pt x="171450" y="1000125"/>
                  </a:cubicBezTo>
                  <a:cubicBezTo>
                    <a:pt x="251016" y="947081"/>
                    <a:pt x="212411" y="978214"/>
                    <a:pt x="285750" y="904875"/>
                  </a:cubicBezTo>
                  <a:cubicBezTo>
                    <a:pt x="295275" y="895350"/>
                    <a:pt x="308301" y="888348"/>
                    <a:pt x="314325" y="876300"/>
                  </a:cubicBezTo>
                  <a:cubicBezTo>
                    <a:pt x="320675" y="863600"/>
                    <a:pt x="327782" y="851251"/>
                    <a:pt x="333375" y="838200"/>
                  </a:cubicBezTo>
                  <a:cubicBezTo>
                    <a:pt x="337330" y="828972"/>
                    <a:pt x="338024" y="818402"/>
                    <a:pt x="342900" y="809625"/>
                  </a:cubicBezTo>
                  <a:cubicBezTo>
                    <a:pt x="354019" y="789611"/>
                    <a:pt x="381000" y="752475"/>
                    <a:pt x="381000" y="752475"/>
                  </a:cubicBezTo>
                  <a:cubicBezTo>
                    <a:pt x="387350" y="730250"/>
                    <a:pt x="393968" y="708100"/>
                    <a:pt x="400050" y="685800"/>
                  </a:cubicBezTo>
                  <a:cubicBezTo>
                    <a:pt x="403494" y="673170"/>
                    <a:pt x="404418" y="659732"/>
                    <a:pt x="409575" y="647700"/>
                  </a:cubicBezTo>
                  <a:cubicBezTo>
                    <a:pt x="417437" y="629356"/>
                    <a:pt x="442488" y="601993"/>
                    <a:pt x="457200" y="590550"/>
                  </a:cubicBezTo>
                  <a:cubicBezTo>
                    <a:pt x="475272" y="576494"/>
                    <a:pt x="498161" y="568639"/>
                    <a:pt x="514350" y="552450"/>
                  </a:cubicBezTo>
                  <a:cubicBezTo>
                    <a:pt x="551020" y="515780"/>
                    <a:pt x="531717" y="531347"/>
                    <a:pt x="571500" y="504825"/>
                  </a:cubicBezTo>
                  <a:cubicBezTo>
                    <a:pt x="577850" y="495300"/>
                    <a:pt x="583221" y="485044"/>
                    <a:pt x="590550" y="476250"/>
                  </a:cubicBezTo>
                  <a:cubicBezTo>
                    <a:pt x="599174" y="465902"/>
                    <a:pt x="611653" y="458883"/>
                    <a:pt x="619125" y="447675"/>
                  </a:cubicBezTo>
                  <a:cubicBezTo>
                    <a:pt x="624694" y="439321"/>
                    <a:pt x="624695" y="428328"/>
                    <a:pt x="628650" y="419100"/>
                  </a:cubicBezTo>
                  <a:cubicBezTo>
                    <a:pt x="634243" y="406049"/>
                    <a:pt x="640395" y="393176"/>
                    <a:pt x="647700" y="381000"/>
                  </a:cubicBezTo>
                  <a:lnTo>
                    <a:pt x="704850" y="295275"/>
                  </a:lnTo>
                  <a:cubicBezTo>
                    <a:pt x="711200" y="285750"/>
                    <a:pt x="720280" y="277560"/>
                    <a:pt x="723900" y="266700"/>
                  </a:cubicBezTo>
                  <a:cubicBezTo>
                    <a:pt x="727075" y="257175"/>
                    <a:pt x="727153" y="245965"/>
                    <a:pt x="733425" y="238125"/>
                  </a:cubicBezTo>
                  <a:cubicBezTo>
                    <a:pt x="740576" y="229186"/>
                    <a:pt x="752475" y="225425"/>
                    <a:pt x="762000" y="219075"/>
                  </a:cubicBezTo>
                  <a:cubicBezTo>
                    <a:pt x="809298" y="148129"/>
                    <a:pt x="748509" y="235264"/>
                    <a:pt x="809625" y="161925"/>
                  </a:cubicBezTo>
                  <a:cubicBezTo>
                    <a:pt x="816954" y="153131"/>
                    <a:pt x="819881" y="140679"/>
                    <a:pt x="828675" y="133350"/>
                  </a:cubicBezTo>
                  <a:cubicBezTo>
                    <a:pt x="839583" y="124260"/>
                    <a:pt x="854075" y="120650"/>
                    <a:pt x="866775" y="114300"/>
                  </a:cubicBezTo>
                  <a:lnTo>
                    <a:pt x="904875" y="57150"/>
                  </a:lnTo>
                  <a:lnTo>
                    <a:pt x="923925" y="28575"/>
                  </a:lnTo>
                  <a:cubicBezTo>
                    <a:pt x="914400" y="22225"/>
                    <a:pt x="906798" y="9525"/>
                    <a:pt x="895350" y="9525"/>
                  </a:cubicBezTo>
                  <a:cubicBezTo>
                    <a:pt x="883902" y="9525"/>
                    <a:pt x="875569" y="21246"/>
                    <a:pt x="866775" y="28575"/>
                  </a:cubicBezTo>
                  <a:cubicBezTo>
                    <a:pt x="793436" y="89691"/>
                    <a:pt x="880571" y="28902"/>
                    <a:pt x="809625" y="76200"/>
                  </a:cubicBezTo>
                  <a:cubicBezTo>
                    <a:pt x="803275" y="88900"/>
                    <a:pt x="796168" y="101249"/>
                    <a:pt x="790575" y="114300"/>
                  </a:cubicBezTo>
                  <a:cubicBezTo>
                    <a:pt x="786620" y="123528"/>
                    <a:pt x="787322" y="135035"/>
                    <a:pt x="781050" y="142875"/>
                  </a:cubicBezTo>
                  <a:cubicBezTo>
                    <a:pt x="773899" y="151814"/>
                    <a:pt x="762000" y="155575"/>
                    <a:pt x="752475" y="161925"/>
                  </a:cubicBezTo>
                  <a:cubicBezTo>
                    <a:pt x="746125" y="174625"/>
                    <a:pt x="742295" y="188937"/>
                    <a:pt x="733425" y="200025"/>
                  </a:cubicBezTo>
                  <a:cubicBezTo>
                    <a:pt x="716595" y="221062"/>
                    <a:pt x="692439" y="235622"/>
                    <a:pt x="676275" y="257175"/>
                  </a:cubicBezTo>
                  <a:lnTo>
                    <a:pt x="647700" y="295275"/>
                  </a:lnTo>
                  <a:cubicBezTo>
                    <a:pt x="626250" y="359625"/>
                    <a:pt x="655998" y="289874"/>
                    <a:pt x="609600" y="342900"/>
                  </a:cubicBezTo>
                  <a:cubicBezTo>
                    <a:pt x="594523" y="360130"/>
                    <a:pt x="584200" y="381000"/>
                    <a:pt x="571500" y="400050"/>
                  </a:cubicBezTo>
                  <a:cubicBezTo>
                    <a:pt x="565150" y="409575"/>
                    <a:pt x="560545" y="420530"/>
                    <a:pt x="552450" y="428625"/>
                  </a:cubicBezTo>
                  <a:cubicBezTo>
                    <a:pt x="542925" y="438150"/>
                    <a:pt x="532145" y="446567"/>
                    <a:pt x="523875" y="457200"/>
                  </a:cubicBezTo>
                  <a:cubicBezTo>
                    <a:pt x="509819" y="475272"/>
                    <a:pt x="504825" y="501650"/>
                    <a:pt x="485775" y="514350"/>
                  </a:cubicBezTo>
                  <a:cubicBezTo>
                    <a:pt x="445992" y="540872"/>
                    <a:pt x="465295" y="525305"/>
                    <a:pt x="428625" y="561975"/>
                  </a:cubicBezTo>
                  <a:cubicBezTo>
                    <a:pt x="431800" y="527050"/>
                    <a:pt x="432056" y="491735"/>
                    <a:pt x="438150" y="457200"/>
                  </a:cubicBezTo>
                  <a:cubicBezTo>
                    <a:pt x="461281" y="326126"/>
                    <a:pt x="455149" y="484455"/>
                    <a:pt x="495300" y="323850"/>
                  </a:cubicBezTo>
                  <a:cubicBezTo>
                    <a:pt x="507260" y="276010"/>
                    <a:pt x="500685" y="298169"/>
                    <a:pt x="514350" y="257175"/>
                  </a:cubicBezTo>
                  <a:cubicBezTo>
                    <a:pt x="496260" y="-14169"/>
                    <a:pt x="518512" y="192258"/>
                    <a:pt x="495300" y="76200"/>
                  </a:cubicBezTo>
                  <a:cubicBezTo>
                    <a:pt x="491512" y="57262"/>
                    <a:pt x="494412" y="36324"/>
                    <a:pt x="485775" y="19050"/>
                  </a:cubicBezTo>
                  <a:cubicBezTo>
                    <a:pt x="480655" y="8811"/>
                    <a:pt x="466725" y="6350"/>
                    <a:pt x="457200" y="0"/>
                  </a:cubicBezTo>
                  <a:cubicBezTo>
                    <a:pt x="447675" y="6350"/>
                    <a:pt x="435776" y="10111"/>
                    <a:pt x="428625" y="19050"/>
                  </a:cubicBezTo>
                  <a:cubicBezTo>
                    <a:pt x="422353" y="26890"/>
                    <a:pt x="419100" y="37585"/>
                    <a:pt x="419100" y="47625"/>
                  </a:cubicBezTo>
                  <a:cubicBezTo>
                    <a:pt x="419100" y="101693"/>
                    <a:pt x="425450" y="155575"/>
                    <a:pt x="428625" y="209550"/>
                  </a:cubicBezTo>
                  <a:cubicBezTo>
                    <a:pt x="425450" y="244475"/>
                    <a:pt x="426448" y="280034"/>
                    <a:pt x="419100" y="314325"/>
                  </a:cubicBezTo>
                  <a:cubicBezTo>
                    <a:pt x="416701" y="325519"/>
                    <a:pt x="405170" y="332661"/>
                    <a:pt x="400050" y="342900"/>
                  </a:cubicBezTo>
                  <a:cubicBezTo>
                    <a:pt x="381514" y="379971"/>
                    <a:pt x="399311" y="366849"/>
                    <a:pt x="381000" y="409575"/>
                  </a:cubicBezTo>
                  <a:cubicBezTo>
                    <a:pt x="325607" y="538826"/>
                    <a:pt x="392561" y="346318"/>
                    <a:pt x="352425" y="466725"/>
                  </a:cubicBezTo>
                  <a:cubicBezTo>
                    <a:pt x="362451" y="516856"/>
                    <a:pt x="372861" y="543876"/>
                    <a:pt x="352425" y="600075"/>
                  </a:cubicBezTo>
                  <a:cubicBezTo>
                    <a:pt x="348513" y="610833"/>
                    <a:pt x="332406" y="611520"/>
                    <a:pt x="323850" y="619125"/>
                  </a:cubicBezTo>
                  <a:cubicBezTo>
                    <a:pt x="303714" y="637023"/>
                    <a:pt x="285750" y="657225"/>
                    <a:pt x="266700" y="676275"/>
                  </a:cubicBezTo>
                  <a:lnTo>
                    <a:pt x="238125" y="704850"/>
                  </a:lnTo>
                  <a:lnTo>
                    <a:pt x="209550" y="733425"/>
                  </a:lnTo>
                  <a:cubicBezTo>
                    <a:pt x="185609" y="805249"/>
                    <a:pt x="217904" y="716717"/>
                    <a:pt x="180975" y="790575"/>
                  </a:cubicBezTo>
                  <a:cubicBezTo>
                    <a:pt x="176485" y="799555"/>
                    <a:pt x="175940" y="810170"/>
                    <a:pt x="171450" y="819150"/>
                  </a:cubicBezTo>
                  <a:cubicBezTo>
                    <a:pt x="166330" y="829389"/>
                    <a:pt x="157520" y="837486"/>
                    <a:pt x="152400" y="847725"/>
                  </a:cubicBezTo>
                  <a:cubicBezTo>
                    <a:pt x="133517" y="885491"/>
                    <a:pt x="155758" y="877549"/>
                    <a:pt x="114300" y="914400"/>
                  </a:cubicBezTo>
                  <a:cubicBezTo>
                    <a:pt x="97188" y="929611"/>
                    <a:pt x="76200" y="939800"/>
                    <a:pt x="57150" y="952500"/>
                  </a:cubicBezTo>
                  <a:cubicBezTo>
                    <a:pt x="47625" y="958850"/>
                    <a:pt x="36670" y="963455"/>
                    <a:pt x="28575" y="971550"/>
                  </a:cubicBezTo>
                  <a:lnTo>
                    <a:pt x="0" y="1000125"/>
                  </a:lnTo>
                  <a:lnTo>
                    <a:pt x="19050" y="1057275"/>
                  </a:lnTo>
                  <a:cubicBezTo>
                    <a:pt x="22225" y="1066800"/>
                    <a:pt x="23006" y="1077496"/>
                    <a:pt x="28575" y="1085850"/>
                  </a:cubicBezTo>
                  <a:cubicBezTo>
                    <a:pt x="56431" y="1127634"/>
                    <a:pt x="40756" y="1105267"/>
                    <a:pt x="76200" y="1152525"/>
                  </a:cubicBezTo>
                  <a:cubicBezTo>
                    <a:pt x="86119" y="1231875"/>
                    <a:pt x="85725" y="1203127"/>
                    <a:pt x="85725" y="123825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03F3B6-BB58-4905-AC87-899E568901FA}"/>
                </a:ext>
              </a:extLst>
            </p:cNvPr>
            <p:cNvSpPr/>
            <p:nvPr/>
          </p:nvSpPr>
          <p:spPr>
            <a:xfrm>
              <a:off x="6323733" y="2021536"/>
              <a:ext cx="581074" cy="652173"/>
            </a:xfrm>
            <a:custGeom>
              <a:avLst/>
              <a:gdLst>
                <a:gd name="connsiteX0" fmla="*/ 49 w 581074"/>
                <a:gd name="connsiteY0" fmla="*/ 647700 h 652173"/>
                <a:gd name="connsiteX1" fmla="*/ 47674 w 581074"/>
                <a:gd name="connsiteY1" fmla="*/ 619125 h 652173"/>
                <a:gd name="connsiteX2" fmla="*/ 57199 w 581074"/>
                <a:gd name="connsiteY2" fmla="*/ 581025 h 652173"/>
                <a:gd name="connsiteX3" fmla="*/ 85774 w 581074"/>
                <a:gd name="connsiteY3" fmla="*/ 552450 h 652173"/>
                <a:gd name="connsiteX4" fmla="*/ 104824 w 581074"/>
                <a:gd name="connsiteY4" fmla="*/ 504825 h 652173"/>
                <a:gd name="connsiteX5" fmla="*/ 114349 w 581074"/>
                <a:gd name="connsiteY5" fmla="*/ 419100 h 652173"/>
                <a:gd name="connsiteX6" fmla="*/ 142924 w 581074"/>
                <a:gd name="connsiteY6" fmla="*/ 390525 h 652173"/>
                <a:gd name="connsiteX7" fmla="*/ 266749 w 581074"/>
                <a:gd name="connsiteY7" fmla="*/ 342900 h 652173"/>
                <a:gd name="connsiteX8" fmla="*/ 295324 w 581074"/>
                <a:gd name="connsiteY8" fmla="*/ 333375 h 652173"/>
                <a:gd name="connsiteX9" fmla="*/ 323899 w 581074"/>
                <a:gd name="connsiteY9" fmla="*/ 314325 h 652173"/>
                <a:gd name="connsiteX10" fmla="*/ 361999 w 581074"/>
                <a:gd name="connsiteY10" fmla="*/ 304800 h 652173"/>
                <a:gd name="connsiteX11" fmla="*/ 390574 w 581074"/>
                <a:gd name="connsiteY11" fmla="*/ 276225 h 652173"/>
                <a:gd name="connsiteX12" fmla="*/ 400099 w 581074"/>
                <a:gd name="connsiteY12" fmla="*/ 247650 h 652173"/>
                <a:gd name="connsiteX13" fmla="*/ 419149 w 581074"/>
                <a:gd name="connsiteY13" fmla="*/ 219075 h 652173"/>
                <a:gd name="connsiteX14" fmla="*/ 438199 w 581074"/>
                <a:gd name="connsiteY14" fmla="*/ 180975 h 652173"/>
                <a:gd name="connsiteX15" fmla="*/ 485824 w 581074"/>
                <a:gd name="connsiteY15" fmla="*/ 123825 h 652173"/>
                <a:gd name="connsiteX16" fmla="*/ 495349 w 581074"/>
                <a:gd name="connsiteY16" fmla="*/ 95250 h 652173"/>
                <a:gd name="connsiteX17" fmla="*/ 552499 w 581074"/>
                <a:gd name="connsiteY17" fmla="*/ 47625 h 652173"/>
                <a:gd name="connsiteX18" fmla="*/ 581074 w 581074"/>
                <a:gd name="connsiteY18" fmla="*/ 19050 h 652173"/>
                <a:gd name="connsiteX19" fmla="*/ 552499 w 581074"/>
                <a:gd name="connsiteY19" fmla="*/ 0 h 652173"/>
                <a:gd name="connsiteX20" fmla="*/ 523924 w 581074"/>
                <a:gd name="connsiteY20" fmla="*/ 19050 h 652173"/>
                <a:gd name="connsiteX21" fmla="*/ 466774 w 581074"/>
                <a:gd name="connsiteY21" fmla="*/ 66675 h 652173"/>
                <a:gd name="connsiteX22" fmla="*/ 428674 w 581074"/>
                <a:gd name="connsiteY22" fmla="*/ 142875 h 652173"/>
                <a:gd name="connsiteX23" fmla="*/ 409624 w 581074"/>
                <a:gd name="connsiteY23" fmla="*/ 200025 h 652173"/>
                <a:gd name="connsiteX24" fmla="*/ 390574 w 581074"/>
                <a:gd name="connsiteY24" fmla="*/ 228600 h 652173"/>
                <a:gd name="connsiteX25" fmla="*/ 342949 w 581074"/>
                <a:gd name="connsiteY25" fmla="*/ 295275 h 652173"/>
                <a:gd name="connsiteX26" fmla="*/ 285799 w 581074"/>
                <a:gd name="connsiteY26" fmla="*/ 285750 h 652173"/>
                <a:gd name="connsiteX27" fmla="*/ 276274 w 581074"/>
                <a:gd name="connsiteY27" fmla="*/ 257175 h 652173"/>
                <a:gd name="connsiteX28" fmla="*/ 257224 w 581074"/>
                <a:gd name="connsiteY28" fmla="*/ 219075 h 652173"/>
                <a:gd name="connsiteX29" fmla="*/ 238174 w 581074"/>
                <a:gd name="connsiteY29" fmla="*/ 95250 h 652173"/>
                <a:gd name="connsiteX30" fmla="*/ 209599 w 581074"/>
                <a:gd name="connsiteY30" fmla="*/ 66675 h 652173"/>
                <a:gd name="connsiteX31" fmla="*/ 219124 w 581074"/>
                <a:gd name="connsiteY31" fmla="*/ 228600 h 652173"/>
                <a:gd name="connsiteX32" fmla="*/ 238174 w 581074"/>
                <a:gd name="connsiteY32" fmla="*/ 285750 h 652173"/>
                <a:gd name="connsiteX33" fmla="*/ 228649 w 581074"/>
                <a:gd name="connsiteY33" fmla="*/ 314325 h 652173"/>
                <a:gd name="connsiteX34" fmla="*/ 161974 w 581074"/>
                <a:gd name="connsiteY34" fmla="*/ 342900 h 652173"/>
                <a:gd name="connsiteX35" fmla="*/ 104824 w 581074"/>
                <a:gd name="connsiteY35" fmla="*/ 371475 h 652173"/>
                <a:gd name="connsiteX36" fmla="*/ 85774 w 581074"/>
                <a:gd name="connsiteY36" fmla="*/ 438150 h 652173"/>
                <a:gd name="connsiteX37" fmla="*/ 66724 w 581074"/>
                <a:gd name="connsiteY37" fmla="*/ 495300 h 652173"/>
                <a:gd name="connsiteX38" fmla="*/ 57199 w 581074"/>
                <a:gd name="connsiteY38" fmla="*/ 523875 h 652173"/>
                <a:gd name="connsiteX39" fmla="*/ 49 w 581074"/>
                <a:gd name="connsiteY39" fmla="*/ 647700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1074" h="652173">
                  <a:moveTo>
                    <a:pt x="49" y="647700"/>
                  </a:moveTo>
                  <a:cubicBezTo>
                    <a:pt x="-1539" y="663575"/>
                    <a:pt x="35626" y="633181"/>
                    <a:pt x="47674" y="619125"/>
                  </a:cubicBezTo>
                  <a:cubicBezTo>
                    <a:pt x="56193" y="609186"/>
                    <a:pt x="50704" y="592391"/>
                    <a:pt x="57199" y="581025"/>
                  </a:cubicBezTo>
                  <a:cubicBezTo>
                    <a:pt x="63882" y="569329"/>
                    <a:pt x="76249" y="561975"/>
                    <a:pt x="85774" y="552450"/>
                  </a:cubicBezTo>
                  <a:cubicBezTo>
                    <a:pt x="92124" y="536575"/>
                    <a:pt x="101241" y="521543"/>
                    <a:pt x="104824" y="504825"/>
                  </a:cubicBezTo>
                  <a:cubicBezTo>
                    <a:pt x="110848" y="476712"/>
                    <a:pt x="105257" y="446375"/>
                    <a:pt x="114349" y="419100"/>
                  </a:cubicBezTo>
                  <a:cubicBezTo>
                    <a:pt x="118609" y="406321"/>
                    <a:pt x="132291" y="398795"/>
                    <a:pt x="142924" y="390525"/>
                  </a:cubicBezTo>
                  <a:cubicBezTo>
                    <a:pt x="205484" y="341867"/>
                    <a:pt x="190421" y="353804"/>
                    <a:pt x="266749" y="342900"/>
                  </a:cubicBezTo>
                  <a:cubicBezTo>
                    <a:pt x="276274" y="339725"/>
                    <a:pt x="286344" y="337865"/>
                    <a:pt x="295324" y="333375"/>
                  </a:cubicBezTo>
                  <a:cubicBezTo>
                    <a:pt x="305563" y="328255"/>
                    <a:pt x="313377" y="318834"/>
                    <a:pt x="323899" y="314325"/>
                  </a:cubicBezTo>
                  <a:cubicBezTo>
                    <a:pt x="335931" y="309168"/>
                    <a:pt x="349299" y="307975"/>
                    <a:pt x="361999" y="304800"/>
                  </a:cubicBezTo>
                  <a:cubicBezTo>
                    <a:pt x="371524" y="295275"/>
                    <a:pt x="383102" y="287433"/>
                    <a:pt x="390574" y="276225"/>
                  </a:cubicBezTo>
                  <a:cubicBezTo>
                    <a:pt x="396143" y="267871"/>
                    <a:pt x="395609" y="256630"/>
                    <a:pt x="400099" y="247650"/>
                  </a:cubicBezTo>
                  <a:cubicBezTo>
                    <a:pt x="405219" y="237411"/>
                    <a:pt x="413469" y="229014"/>
                    <a:pt x="419149" y="219075"/>
                  </a:cubicBezTo>
                  <a:cubicBezTo>
                    <a:pt x="426194" y="206747"/>
                    <a:pt x="429946" y="192529"/>
                    <a:pt x="438199" y="180975"/>
                  </a:cubicBezTo>
                  <a:cubicBezTo>
                    <a:pt x="473308" y="131822"/>
                    <a:pt x="460628" y="174217"/>
                    <a:pt x="485824" y="123825"/>
                  </a:cubicBezTo>
                  <a:cubicBezTo>
                    <a:pt x="490314" y="114845"/>
                    <a:pt x="489780" y="103604"/>
                    <a:pt x="495349" y="95250"/>
                  </a:cubicBezTo>
                  <a:cubicBezTo>
                    <a:pt x="516220" y="63944"/>
                    <a:pt x="526143" y="69589"/>
                    <a:pt x="552499" y="47625"/>
                  </a:cubicBezTo>
                  <a:cubicBezTo>
                    <a:pt x="562847" y="39001"/>
                    <a:pt x="571549" y="28575"/>
                    <a:pt x="581074" y="19050"/>
                  </a:cubicBezTo>
                  <a:cubicBezTo>
                    <a:pt x="571549" y="12700"/>
                    <a:pt x="563947" y="0"/>
                    <a:pt x="552499" y="0"/>
                  </a:cubicBezTo>
                  <a:cubicBezTo>
                    <a:pt x="541051" y="0"/>
                    <a:pt x="532718" y="11721"/>
                    <a:pt x="523924" y="19050"/>
                  </a:cubicBezTo>
                  <a:cubicBezTo>
                    <a:pt x="450585" y="80166"/>
                    <a:pt x="537720" y="19377"/>
                    <a:pt x="466774" y="66675"/>
                  </a:cubicBezTo>
                  <a:cubicBezTo>
                    <a:pt x="442582" y="187635"/>
                    <a:pt x="478702" y="52824"/>
                    <a:pt x="428674" y="142875"/>
                  </a:cubicBezTo>
                  <a:cubicBezTo>
                    <a:pt x="418922" y="160428"/>
                    <a:pt x="420763" y="183317"/>
                    <a:pt x="409624" y="200025"/>
                  </a:cubicBezTo>
                  <a:cubicBezTo>
                    <a:pt x="403274" y="209550"/>
                    <a:pt x="395223" y="218139"/>
                    <a:pt x="390574" y="228600"/>
                  </a:cubicBezTo>
                  <a:cubicBezTo>
                    <a:pt x="359652" y="298174"/>
                    <a:pt x="394922" y="277951"/>
                    <a:pt x="342949" y="295275"/>
                  </a:cubicBezTo>
                  <a:cubicBezTo>
                    <a:pt x="323899" y="292100"/>
                    <a:pt x="302567" y="295332"/>
                    <a:pt x="285799" y="285750"/>
                  </a:cubicBezTo>
                  <a:cubicBezTo>
                    <a:pt x="277082" y="280769"/>
                    <a:pt x="280229" y="266403"/>
                    <a:pt x="276274" y="257175"/>
                  </a:cubicBezTo>
                  <a:cubicBezTo>
                    <a:pt x="270681" y="244124"/>
                    <a:pt x="263574" y="231775"/>
                    <a:pt x="257224" y="219075"/>
                  </a:cubicBezTo>
                  <a:cubicBezTo>
                    <a:pt x="250874" y="177800"/>
                    <a:pt x="250630" y="135110"/>
                    <a:pt x="238174" y="95250"/>
                  </a:cubicBezTo>
                  <a:cubicBezTo>
                    <a:pt x="234156" y="82393"/>
                    <a:pt x="211504" y="53340"/>
                    <a:pt x="209599" y="66675"/>
                  </a:cubicBezTo>
                  <a:cubicBezTo>
                    <a:pt x="201953" y="120200"/>
                    <a:pt x="212131" y="174986"/>
                    <a:pt x="219124" y="228600"/>
                  </a:cubicBezTo>
                  <a:cubicBezTo>
                    <a:pt x="221721" y="248512"/>
                    <a:pt x="238174" y="285750"/>
                    <a:pt x="238174" y="285750"/>
                  </a:cubicBezTo>
                  <a:cubicBezTo>
                    <a:pt x="234999" y="295275"/>
                    <a:pt x="234921" y="306485"/>
                    <a:pt x="228649" y="314325"/>
                  </a:cubicBezTo>
                  <a:cubicBezTo>
                    <a:pt x="211463" y="335807"/>
                    <a:pt x="185700" y="336121"/>
                    <a:pt x="161974" y="342900"/>
                  </a:cubicBezTo>
                  <a:cubicBezTo>
                    <a:pt x="127468" y="352759"/>
                    <a:pt x="136133" y="350603"/>
                    <a:pt x="104824" y="371475"/>
                  </a:cubicBezTo>
                  <a:cubicBezTo>
                    <a:pt x="72813" y="467507"/>
                    <a:pt x="121654" y="318549"/>
                    <a:pt x="85774" y="438150"/>
                  </a:cubicBezTo>
                  <a:cubicBezTo>
                    <a:pt x="80004" y="457384"/>
                    <a:pt x="73074" y="476250"/>
                    <a:pt x="66724" y="495300"/>
                  </a:cubicBezTo>
                  <a:cubicBezTo>
                    <a:pt x="63549" y="504825"/>
                    <a:pt x="62768" y="515521"/>
                    <a:pt x="57199" y="523875"/>
                  </a:cubicBezTo>
                  <a:cubicBezTo>
                    <a:pt x="10293" y="594234"/>
                    <a:pt x="1637" y="631825"/>
                    <a:pt x="49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18E3BB-AC76-435D-9BC5-C1EEB28E9F49}"/>
                </a:ext>
              </a:extLst>
            </p:cNvPr>
            <p:cNvSpPr/>
            <p:nvPr/>
          </p:nvSpPr>
          <p:spPr>
            <a:xfrm rot="19507721" flipH="1">
              <a:off x="5609605" y="2954455"/>
              <a:ext cx="304800" cy="868813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8453D4-79CF-4825-B2E6-EE371406DA41}"/>
                </a:ext>
              </a:extLst>
            </p:cNvPr>
            <p:cNvSpPr/>
            <p:nvPr/>
          </p:nvSpPr>
          <p:spPr>
            <a:xfrm rot="19198870">
              <a:off x="5345007" y="1885276"/>
              <a:ext cx="272380" cy="591030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69478A-EE99-46BB-8E27-493D83376884}"/>
                </a:ext>
              </a:extLst>
            </p:cNvPr>
            <p:cNvSpPr/>
            <p:nvPr/>
          </p:nvSpPr>
          <p:spPr>
            <a:xfrm rot="20759644">
              <a:off x="5580271" y="774225"/>
              <a:ext cx="272380" cy="591030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1DD6847-2953-4A88-BD8A-B3518C7B1881}"/>
                </a:ext>
              </a:extLst>
            </p:cNvPr>
            <p:cNvSpPr/>
            <p:nvPr/>
          </p:nvSpPr>
          <p:spPr>
            <a:xfrm flipH="1">
              <a:off x="4887621" y="3462207"/>
              <a:ext cx="581074" cy="652173"/>
            </a:xfrm>
            <a:custGeom>
              <a:avLst/>
              <a:gdLst>
                <a:gd name="connsiteX0" fmla="*/ 49 w 581074"/>
                <a:gd name="connsiteY0" fmla="*/ 647700 h 652173"/>
                <a:gd name="connsiteX1" fmla="*/ 47674 w 581074"/>
                <a:gd name="connsiteY1" fmla="*/ 619125 h 652173"/>
                <a:gd name="connsiteX2" fmla="*/ 57199 w 581074"/>
                <a:gd name="connsiteY2" fmla="*/ 581025 h 652173"/>
                <a:gd name="connsiteX3" fmla="*/ 85774 w 581074"/>
                <a:gd name="connsiteY3" fmla="*/ 552450 h 652173"/>
                <a:gd name="connsiteX4" fmla="*/ 104824 w 581074"/>
                <a:gd name="connsiteY4" fmla="*/ 504825 h 652173"/>
                <a:gd name="connsiteX5" fmla="*/ 114349 w 581074"/>
                <a:gd name="connsiteY5" fmla="*/ 419100 h 652173"/>
                <a:gd name="connsiteX6" fmla="*/ 142924 w 581074"/>
                <a:gd name="connsiteY6" fmla="*/ 390525 h 652173"/>
                <a:gd name="connsiteX7" fmla="*/ 266749 w 581074"/>
                <a:gd name="connsiteY7" fmla="*/ 342900 h 652173"/>
                <a:gd name="connsiteX8" fmla="*/ 295324 w 581074"/>
                <a:gd name="connsiteY8" fmla="*/ 333375 h 652173"/>
                <a:gd name="connsiteX9" fmla="*/ 323899 w 581074"/>
                <a:gd name="connsiteY9" fmla="*/ 314325 h 652173"/>
                <a:gd name="connsiteX10" fmla="*/ 361999 w 581074"/>
                <a:gd name="connsiteY10" fmla="*/ 304800 h 652173"/>
                <a:gd name="connsiteX11" fmla="*/ 390574 w 581074"/>
                <a:gd name="connsiteY11" fmla="*/ 276225 h 652173"/>
                <a:gd name="connsiteX12" fmla="*/ 400099 w 581074"/>
                <a:gd name="connsiteY12" fmla="*/ 247650 h 652173"/>
                <a:gd name="connsiteX13" fmla="*/ 419149 w 581074"/>
                <a:gd name="connsiteY13" fmla="*/ 219075 h 652173"/>
                <a:gd name="connsiteX14" fmla="*/ 438199 w 581074"/>
                <a:gd name="connsiteY14" fmla="*/ 180975 h 652173"/>
                <a:gd name="connsiteX15" fmla="*/ 485824 w 581074"/>
                <a:gd name="connsiteY15" fmla="*/ 123825 h 652173"/>
                <a:gd name="connsiteX16" fmla="*/ 495349 w 581074"/>
                <a:gd name="connsiteY16" fmla="*/ 95250 h 652173"/>
                <a:gd name="connsiteX17" fmla="*/ 552499 w 581074"/>
                <a:gd name="connsiteY17" fmla="*/ 47625 h 652173"/>
                <a:gd name="connsiteX18" fmla="*/ 581074 w 581074"/>
                <a:gd name="connsiteY18" fmla="*/ 19050 h 652173"/>
                <a:gd name="connsiteX19" fmla="*/ 552499 w 581074"/>
                <a:gd name="connsiteY19" fmla="*/ 0 h 652173"/>
                <a:gd name="connsiteX20" fmla="*/ 523924 w 581074"/>
                <a:gd name="connsiteY20" fmla="*/ 19050 h 652173"/>
                <a:gd name="connsiteX21" fmla="*/ 466774 w 581074"/>
                <a:gd name="connsiteY21" fmla="*/ 66675 h 652173"/>
                <a:gd name="connsiteX22" fmla="*/ 428674 w 581074"/>
                <a:gd name="connsiteY22" fmla="*/ 142875 h 652173"/>
                <a:gd name="connsiteX23" fmla="*/ 409624 w 581074"/>
                <a:gd name="connsiteY23" fmla="*/ 200025 h 652173"/>
                <a:gd name="connsiteX24" fmla="*/ 390574 w 581074"/>
                <a:gd name="connsiteY24" fmla="*/ 228600 h 652173"/>
                <a:gd name="connsiteX25" fmla="*/ 342949 w 581074"/>
                <a:gd name="connsiteY25" fmla="*/ 295275 h 652173"/>
                <a:gd name="connsiteX26" fmla="*/ 285799 w 581074"/>
                <a:gd name="connsiteY26" fmla="*/ 285750 h 652173"/>
                <a:gd name="connsiteX27" fmla="*/ 276274 w 581074"/>
                <a:gd name="connsiteY27" fmla="*/ 257175 h 652173"/>
                <a:gd name="connsiteX28" fmla="*/ 257224 w 581074"/>
                <a:gd name="connsiteY28" fmla="*/ 219075 h 652173"/>
                <a:gd name="connsiteX29" fmla="*/ 238174 w 581074"/>
                <a:gd name="connsiteY29" fmla="*/ 95250 h 652173"/>
                <a:gd name="connsiteX30" fmla="*/ 209599 w 581074"/>
                <a:gd name="connsiteY30" fmla="*/ 66675 h 652173"/>
                <a:gd name="connsiteX31" fmla="*/ 219124 w 581074"/>
                <a:gd name="connsiteY31" fmla="*/ 228600 h 652173"/>
                <a:gd name="connsiteX32" fmla="*/ 238174 w 581074"/>
                <a:gd name="connsiteY32" fmla="*/ 285750 h 652173"/>
                <a:gd name="connsiteX33" fmla="*/ 228649 w 581074"/>
                <a:gd name="connsiteY33" fmla="*/ 314325 h 652173"/>
                <a:gd name="connsiteX34" fmla="*/ 161974 w 581074"/>
                <a:gd name="connsiteY34" fmla="*/ 342900 h 652173"/>
                <a:gd name="connsiteX35" fmla="*/ 104824 w 581074"/>
                <a:gd name="connsiteY35" fmla="*/ 371475 h 652173"/>
                <a:gd name="connsiteX36" fmla="*/ 85774 w 581074"/>
                <a:gd name="connsiteY36" fmla="*/ 438150 h 652173"/>
                <a:gd name="connsiteX37" fmla="*/ 66724 w 581074"/>
                <a:gd name="connsiteY37" fmla="*/ 495300 h 652173"/>
                <a:gd name="connsiteX38" fmla="*/ 57199 w 581074"/>
                <a:gd name="connsiteY38" fmla="*/ 523875 h 652173"/>
                <a:gd name="connsiteX39" fmla="*/ 49 w 581074"/>
                <a:gd name="connsiteY39" fmla="*/ 647700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1074" h="652173">
                  <a:moveTo>
                    <a:pt x="49" y="647700"/>
                  </a:moveTo>
                  <a:cubicBezTo>
                    <a:pt x="-1539" y="663575"/>
                    <a:pt x="35626" y="633181"/>
                    <a:pt x="47674" y="619125"/>
                  </a:cubicBezTo>
                  <a:cubicBezTo>
                    <a:pt x="56193" y="609186"/>
                    <a:pt x="50704" y="592391"/>
                    <a:pt x="57199" y="581025"/>
                  </a:cubicBezTo>
                  <a:cubicBezTo>
                    <a:pt x="63882" y="569329"/>
                    <a:pt x="76249" y="561975"/>
                    <a:pt x="85774" y="552450"/>
                  </a:cubicBezTo>
                  <a:cubicBezTo>
                    <a:pt x="92124" y="536575"/>
                    <a:pt x="101241" y="521543"/>
                    <a:pt x="104824" y="504825"/>
                  </a:cubicBezTo>
                  <a:cubicBezTo>
                    <a:pt x="110848" y="476712"/>
                    <a:pt x="105257" y="446375"/>
                    <a:pt x="114349" y="419100"/>
                  </a:cubicBezTo>
                  <a:cubicBezTo>
                    <a:pt x="118609" y="406321"/>
                    <a:pt x="132291" y="398795"/>
                    <a:pt x="142924" y="390525"/>
                  </a:cubicBezTo>
                  <a:cubicBezTo>
                    <a:pt x="205484" y="341867"/>
                    <a:pt x="190421" y="353804"/>
                    <a:pt x="266749" y="342900"/>
                  </a:cubicBezTo>
                  <a:cubicBezTo>
                    <a:pt x="276274" y="339725"/>
                    <a:pt x="286344" y="337865"/>
                    <a:pt x="295324" y="333375"/>
                  </a:cubicBezTo>
                  <a:cubicBezTo>
                    <a:pt x="305563" y="328255"/>
                    <a:pt x="313377" y="318834"/>
                    <a:pt x="323899" y="314325"/>
                  </a:cubicBezTo>
                  <a:cubicBezTo>
                    <a:pt x="335931" y="309168"/>
                    <a:pt x="349299" y="307975"/>
                    <a:pt x="361999" y="304800"/>
                  </a:cubicBezTo>
                  <a:cubicBezTo>
                    <a:pt x="371524" y="295275"/>
                    <a:pt x="383102" y="287433"/>
                    <a:pt x="390574" y="276225"/>
                  </a:cubicBezTo>
                  <a:cubicBezTo>
                    <a:pt x="396143" y="267871"/>
                    <a:pt x="395609" y="256630"/>
                    <a:pt x="400099" y="247650"/>
                  </a:cubicBezTo>
                  <a:cubicBezTo>
                    <a:pt x="405219" y="237411"/>
                    <a:pt x="413469" y="229014"/>
                    <a:pt x="419149" y="219075"/>
                  </a:cubicBezTo>
                  <a:cubicBezTo>
                    <a:pt x="426194" y="206747"/>
                    <a:pt x="429946" y="192529"/>
                    <a:pt x="438199" y="180975"/>
                  </a:cubicBezTo>
                  <a:cubicBezTo>
                    <a:pt x="473308" y="131822"/>
                    <a:pt x="460628" y="174217"/>
                    <a:pt x="485824" y="123825"/>
                  </a:cubicBezTo>
                  <a:cubicBezTo>
                    <a:pt x="490314" y="114845"/>
                    <a:pt x="489780" y="103604"/>
                    <a:pt x="495349" y="95250"/>
                  </a:cubicBezTo>
                  <a:cubicBezTo>
                    <a:pt x="516220" y="63944"/>
                    <a:pt x="526143" y="69589"/>
                    <a:pt x="552499" y="47625"/>
                  </a:cubicBezTo>
                  <a:cubicBezTo>
                    <a:pt x="562847" y="39001"/>
                    <a:pt x="571549" y="28575"/>
                    <a:pt x="581074" y="19050"/>
                  </a:cubicBezTo>
                  <a:cubicBezTo>
                    <a:pt x="571549" y="12700"/>
                    <a:pt x="563947" y="0"/>
                    <a:pt x="552499" y="0"/>
                  </a:cubicBezTo>
                  <a:cubicBezTo>
                    <a:pt x="541051" y="0"/>
                    <a:pt x="532718" y="11721"/>
                    <a:pt x="523924" y="19050"/>
                  </a:cubicBezTo>
                  <a:cubicBezTo>
                    <a:pt x="450585" y="80166"/>
                    <a:pt x="537720" y="19377"/>
                    <a:pt x="466774" y="66675"/>
                  </a:cubicBezTo>
                  <a:cubicBezTo>
                    <a:pt x="442582" y="187635"/>
                    <a:pt x="478702" y="52824"/>
                    <a:pt x="428674" y="142875"/>
                  </a:cubicBezTo>
                  <a:cubicBezTo>
                    <a:pt x="418922" y="160428"/>
                    <a:pt x="420763" y="183317"/>
                    <a:pt x="409624" y="200025"/>
                  </a:cubicBezTo>
                  <a:cubicBezTo>
                    <a:pt x="403274" y="209550"/>
                    <a:pt x="395223" y="218139"/>
                    <a:pt x="390574" y="228600"/>
                  </a:cubicBezTo>
                  <a:cubicBezTo>
                    <a:pt x="359652" y="298174"/>
                    <a:pt x="394922" y="277951"/>
                    <a:pt x="342949" y="295275"/>
                  </a:cubicBezTo>
                  <a:cubicBezTo>
                    <a:pt x="323899" y="292100"/>
                    <a:pt x="302567" y="295332"/>
                    <a:pt x="285799" y="285750"/>
                  </a:cubicBezTo>
                  <a:cubicBezTo>
                    <a:pt x="277082" y="280769"/>
                    <a:pt x="280229" y="266403"/>
                    <a:pt x="276274" y="257175"/>
                  </a:cubicBezTo>
                  <a:cubicBezTo>
                    <a:pt x="270681" y="244124"/>
                    <a:pt x="263574" y="231775"/>
                    <a:pt x="257224" y="219075"/>
                  </a:cubicBezTo>
                  <a:cubicBezTo>
                    <a:pt x="250874" y="177800"/>
                    <a:pt x="250630" y="135110"/>
                    <a:pt x="238174" y="95250"/>
                  </a:cubicBezTo>
                  <a:cubicBezTo>
                    <a:pt x="234156" y="82393"/>
                    <a:pt x="211504" y="53340"/>
                    <a:pt x="209599" y="66675"/>
                  </a:cubicBezTo>
                  <a:cubicBezTo>
                    <a:pt x="201953" y="120200"/>
                    <a:pt x="212131" y="174986"/>
                    <a:pt x="219124" y="228600"/>
                  </a:cubicBezTo>
                  <a:cubicBezTo>
                    <a:pt x="221721" y="248512"/>
                    <a:pt x="238174" y="285750"/>
                    <a:pt x="238174" y="285750"/>
                  </a:cubicBezTo>
                  <a:cubicBezTo>
                    <a:pt x="234999" y="295275"/>
                    <a:pt x="234921" y="306485"/>
                    <a:pt x="228649" y="314325"/>
                  </a:cubicBezTo>
                  <a:cubicBezTo>
                    <a:pt x="211463" y="335807"/>
                    <a:pt x="185700" y="336121"/>
                    <a:pt x="161974" y="342900"/>
                  </a:cubicBezTo>
                  <a:cubicBezTo>
                    <a:pt x="127468" y="352759"/>
                    <a:pt x="136133" y="350603"/>
                    <a:pt x="104824" y="371475"/>
                  </a:cubicBezTo>
                  <a:cubicBezTo>
                    <a:pt x="72813" y="467507"/>
                    <a:pt x="121654" y="318549"/>
                    <a:pt x="85774" y="438150"/>
                  </a:cubicBezTo>
                  <a:cubicBezTo>
                    <a:pt x="80004" y="457384"/>
                    <a:pt x="73074" y="476250"/>
                    <a:pt x="66724" y="495300"/>
                  </a:cubicBezTo>
                  <a:cubicBezTo>
                    <a:pt x="63549" y="504825"/>
                    <a:pt x="62768" y="515521"/>
                    <a:pt x="57199" y="523875"/>
                  </a:cubicBezTo>
                  <a:cubicBezTo>
                    <a:pt x="10293" y="594234"/>
                    <a:pt x="1637" y="631825"/>
                    <a:pt x="49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F35D67-C167-4A02-8FD8-26C17563E958}"/>
                </a:ext>
              </a:extLst>
            </p:cNvPr>
            <p:cNvSpPr/>
            <p:nvPr/>
          </p:nvSpPr>
          <p:spPr>
            <a:xfrm rot="20949490">
              <a:off x="6405914" y="3719697"/>
              <a:ext cx="581074" cy="652173"/>
            </a:xfrm>
            <a:custGeom>
              <a:avLst/>
              <a:gdLst>
                <a:gd name="connsiteX0" fmla="*/ 49 w 581074"/>
                <a:gd name="connsiteY0" fmla="*/ 647700 h 652173"/>
                <a:gd name="connsiteX1" fmla="*/ 47674 w 581074"/>
                <a:gd name="connsiteY1" fmla="*/ 619125 h 652173"/>
                <a:gd name="connsiteX2" fmla="*/ 57199 w 581074"/>
                <a:gd name="connsiteY2" fmla="*/ 581025 h 652173"/>
                <a:gd name="connsiteX3" fmla="*/ 85774 w 581074"/>
                <a:gd name="connsiteY3" fmla="*/ 552450 h 652173"/>
                <a:gd name="connsiteX4" fmla="*/ 104824 w 581074"/>
                <a:gd name="connsiteY4" fmla="*/ 504825 h 652173"/>
                <a:gd name="connsiteX5" fmla="*/ 114349 w 581074"/>
                <a:gd name="connsiteY5" fmla="*/ 419100 h 652173"/>
                <a:gd name="connsiteX6" fmla="*/ 142924 w 581074"/>
                <a:gd name="connsiteY6" fmla="*/ 390525 h 652173"/>
                <a:gd name="connsiteX7" fmla="*/ 266749 w 581074"/>
                <a:gd name="connsiteY7" fmla="*/ 342900 h 652173"/>
                <a:gd name="connsiteX8" fmla="*/ 295324 w 581074"/>
                <a:gd name="connsiteY8" fmla="*/ 333375 h 652173"/>
                <a:gd name="connsiteX9" fmla="*/ 323899 w 581074"/>
                <a:gd name="connsiteY9" fmla="*/ 314325 h 652173"/>
                <a:gd name="connsiteX10" fmla="*/ 361999 w 581074"/>
                <a:gd name="connsiteY10" fmla="*/ 304800 h 652173"/>
                <a:gd name="connsiteX11" fmla="*/ 390574 w 581074"/>
                <a:gd name="connsiteY11" fmla="*/ 276225 h 652173"/>
                <a:gd name="connsiteX12" fmla="*/ 400099 w 581074"/>
                <a:gd name="connsiteY12" fmla="*/ 247650 h 652173"/>
                <a:gd name="connsiteX13" fmla="*/ 419149 w 581074"/>
                <a:gd name="connsiteY13" fmla="*/ 219075 h 652173"/>
                <a:gd name="connsiteX14" fmla="*/ 438199 w 581074"/>
                <a:gd name="connsiteY14" fmla="*/ 180975 h 652173"/>
                <a:gd name="connsiteX15" fmla="*/ 485824 w 581074"/>
                <a:gd name="connsiteY15" fmla="*/ 123825 h 652173"/>
                <a:gd name="connsiteX16" fmla="*/ 495349 w 581074"/>
                <a:gd name="connsiteY16" fmla="*/ 95250 h 652173"/>
                <a:gd name="connsiteX17" fmla="*/ 552499 w 581074"/>
                <a:gd name="connsiteY17" fmla="*/ 47625 h 652173"/>
                <a:gd name="connsiteX18" fmla="*/ 581074 w 581074"/>
                <a:gd name="connsiteY18" fmla="*/ 19050 h 652173"/>
                <a:gd name="connsiteX19" fmla="*/ 552499 w 581074"/>
                <a:gd name="connsiteY19" fmla="*/ 0 h 652173"/>
                <a:gd name="connsiteX20" fmla="*/ 523924 w 581074"/>
                <a:gd name="connsiteY20" fmla="*/ 19050 h 652173"/>
                <a:gd name="connsiteX21" fmla="*/ 466774 w 581074"/>
                <a:gd name="connsiteY21" fmla="*/ 66675 h 652173"/>
                <a:gd name="connsiteX22" fmla="*/ 428674 w 581074"/>
                <a:gd name="connsiteY22" fmla="*/ 142875 h 652173"/>
                <a:gd name="connsiteX23" fmla="*/ 409624 w 581074"/>
                <a:gd name="connsiteY23" fmla="*/ 200025 h 652173"/>
                <a:gd name="connsiteX24" fmla="*/ 390574 w 581074"/>
                <a:gd name="connsiteY24" fmla="*/ 228600 h 652173"/>
                <a:gd name="connsiteX25" fmla="*/ 342949 w 581074"/>
                <a:gd name="connsiteY25" fmla="*/ 295275 h 652173"/>
                <a:gd name="connsiteX26" fmla="*/ 285799 w 581074"/>
                <a:gd name="connsiteY26" fmla="*/ 285750 h 652173"/>
                <a:gd name="connsiteX27" fmla="*/ 276274 w 581074"/>
                <a:gd name="connsiteY27" fmla="*/ 257175 h 652173"/>
                <a:gd name="connsiteX28" fmla="*/ 257224 w 581074"/>
                <a:gd name="connsiteY28" fmla="*/ 219075 h 652173"/>
                <a:gd name="connsiteX29" fmla="*/ 238174 w 581074"/>
                <a:gd name="connsiteY29" fmla="*/ 95250 h 652173"/>
                <a:gd name="connsiteX30" fmla="*/ 209599 w 581074"/>
                <a:gd name="connsiteY30" fmla="*/ 66675 h 652173"/>
                <a:gd name="connsiteX31" fmla="*/ 219124 w 581074"/>
                <a:gd name="connsiteY31" fmla="*/ 228600 h 652173"/>
                <a:gd name="connsiteX32" fmla="*/ 238174 w 581074"/>
                <a:gd name="connsiteY32" fmla="*/ 285750 h 652173"/>
                <a:gd name="connsiteX33" fmla="*/ 228649 w 581074"/>
                <a:gd name="connsiteY33" fmla="*/ 314325 h 652173"/>
                <a:gd name="connsiteX34" fmla="*/ 161974 w 581074"/>
                <a:gd name="connsiteY34" fmla="*/ 342900 h 652173"/>
                <a:gd name="connsiteX35" fmla="*/ 104824 w 581074"/>
                <a:gd name="connsiteY35" fmla="*/ 371475 h 652173"/>
                <a:gd name="connsiteX36" fmla="*/ 85774 w 581074"/>
                <a:gd name="connsiteY36" fmla="*/ 438150 h 652173"/>
                <a:gd name="connsiteX37" fmla="*/ 66724 w 581074"/>
                <a:gd name="connsiteY37" fmla="*/ 495300 h 652173"/>
                <a:gd name="connsiteX38" fmla="*/ 57199 w 581074"/>
                <a:gd name="connsiteY38" fmla="*/ 523875 h 652173"/>
                <a:gd name="connsiteX39" fmla="*/ 49 w 581074"/>
                <a:gd name="connsiteY39" fmla="*/ 647700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1074" h="652173">
                  <a:moveTo>
                    <a:pt x="49" y="647700"/>
                  </a:moveTo>
                  <a:cubicBezTo>
                    <a:pt x="-1539" y="663575"/>
                    <a:pt x="35626" y="633181"/>
                    <a:pt x="47674" y="619125"/>
                  </a:cubicBezTo>
                  <a:cubicBezTo>
                    <a:pt x="56193" y="609186"/>
                    <a:pt x="50704" y="592391"/>
                    <a:pt x="57199" y="581025"/>
                  </a:cubicBezTo>
                  <a:cubicBezTo>
                    <a:pt x="63882" y="569329"/>
                    <a:pt x="76249" y="561975"/>
                    <a:pt x="85774" y="552450"/>
                  </a:cubicBezTo>
                  <a:cubicBezTo>
                    <a:pt x="92124" y="536575"/>
                    <a:pt x="101241" y="521543"/>
                    <a:pt x="104824" y="504825"/>
                  </a:cubicBezTo>
                  <a:cubicBezTo>
                    <a:pt x="110848" y="476712"/>
                    <a:pt x="105257" y="446375"/>
                    <a:pt x="114349" y="419100"/>
                  </a:cubicBezTo>
                  <a:cubicBezTo>
                    <a:pt x="118609" y="406321"/>
                    <a:pt x="132291" y="398795"/>
                    <a:pt x="142924" y="390525"/>
                  </a:cubicBezTo>
                  <a:cubicBezTo>
                    <a:pt x="205484" y="341867"/>
                    <a:pt x="190421" y="353804"/>
                    <a:pt x="266749" y="342900"/>
                  </a:cubicBezTo>
                  <a:cubicBezTo>
                    <a:pt x="276274" y="339725"/>
                    <a:pt x="286344" y="337865"/>
                    <a:pt x="295324" y="333375"/>
                  </a:cubicBezTo>
                  <a:cubicBezTo>
                    <a:pt x="305563" y="328255"/>
                    <a:pt x="313377" y="318834"/>
                    <a:pt x="323899" y="314325"/>
                  </a:cubicBezTo>
                  <a:cubicBezTo>
                    <a:pt x="335931" y="309168"/>
                    <a:pt x="349299" y="307975"/>
                    <a:pt x="361999" y="304800"/>
                  </a:cubicBezTo>
                  <a:cubicBezTo>
                    <a:pt x="371524" y="295275"/>
                    <a:pt x="383102" y="287433"/>
                    <a:pt x="390574" y="276225"/>
                  </a:cubicBezTo>
                  <a:cubicBezTo>
                    <a:pt x="396143" y="267871"/>
                    <a:pt x="395609" y="256630"/>
                    <a:pt x="400099" y="247650"/>
                  </a:cubicBezTo>
                  <a:cubicBezTo>
                    <a:pt x="405219" y="237411"/>
                    <a:pt x="413469" y="229014"/>
                    <a:pt x="419149" y="219075"/>
                  </a:cubicBezTo>
                  <a:cubicBezTo>
                    <a:pt x="426194" y="206747"/>
                    <a:pt x="429946" y="192529"/>
                    <a:pt x="438199" y="180975"/>
                  </a:cubicBezTo>
                  <a:cubicBezTo>
                    <a:pt x="473308" y="131822"/>
                    <a:pt x="460628" y="174217"/>
                    <a:pt x="485824" y="123825"/>
                  </a:cubicBezTo>
                  <a:cubicBezTo>
                    <a:pt x="490314" y="114845"/>
                    <a:pt x="489780" y="103604"/>
                    <a:pt x="495349" y="95250"/>
                  </a:cubicBezTo>
                  <a:cubicBezTo>
                    <a:pt x="516220" y="63944"/>
                    <a:pt x="526143" y="69589"/>
                    <a:pt x="552499" y="47625"/>
                  </a:cubicBezTo>
                  <a:cubicBezTo>
                    <a:pt x="562847" y="39001"/>
                    <a:pt x="571549" y="28575"/>
                    <a:pt x="581074" y="19050"/>
                  </a:cubicBezTo>
                  <a:cubicBezTo>
                    <a:pt x="571549" y="12700"/>
                    <a:pt x="563947" y="0"/>
                    <a:pt x="552499" y="0"/>
                  </a:cubicBezTo>
                  <a:cubicBezTo>
                    <a:pt x="541051" y="0"/>
                    <a:pt x="532718" y="11721"/>
                    <a:pt x="523924" y="19050"/>
                  </a:cubicBezTo>
                  <a:cubicBezTo>
                    <a:pt x="450585" y="80166"/>
                    <a:pt x="537720" y="19377"/>
                    <a:pt x="466774" y="66675"/>
                  </a:cubicBezTo>
                  <a:cubicBezTo>
                    <a:pt x="442582" y="187635"/>
                    <a:pt x="478702" y="52824"/>
                    <a:pt x="428674" y="142875"/>
                  </a:cubicBezTo>
                  <a:cubicBezTo>
                    <a:pt x="418922" y="160428"/>
                    <a:pt x="420763" y="183317"/>
                    <a:pt x="409624" y="200025"/>
                  </a:cubicBezTo>
                  <a:cubicBezTo>
                    <a:pt x="403274" y="209550"/>
                    <a:pt x="395223" y="218139"/>
                    <a:pt x="390574" y="228600"/>
                  </a:cubicBezTo>
                  <a:cubicBezTo>
                    <a:pt x="359652" y="298174"/>
                    <a:pt x="394922" y="277951"/>
                    <a:pt x="342949" y="295275"/>
                  </a:cubicBezTo>
                  <a:cubicBezTo>
                    <a:pt x="323899" y="292100"/>
                    <a:pt x="302567" y="295332"/>
                    <a:pt x="285799" y="285750"/>
                  </a:cubicBezTo>
                  <a:cubicBezTo>
                    <a:pt x="277082" y="280769"/>
                    <a:pt x="280229" y="266403"/>
                    <a:pt x="276274" y="257175"/>
                  </a:cubicBezTo>
                  <a:cubicBezTo>
                    <a:pt x="270681" y="244124"/>
                    <a:pt x="263574" y="231775"/>
                    <a:pt x="257224" y="219075"/>
                  </a:cubicBezTo>
                  <a:cubicBezTo>
                    <a:pt x="250874" y="177800"/>
                    <a:pt x="250630" y="135110"/>
                    <a:pt x="238174" y="95250"/>
                  </a:cubicBezTo>
                  <a:cubicBezTo>
                    <a:pt x="234156" y="82393"/>
                    <a:pt x="211504" y="53340"/>
                    <a:pt x="209599" y="66675"/>
                  </a:cubicBezTo>
                  <a:cubicBezTo>
                    <a:pt x="201953" y="120200"/>
                    <a:pt x="212131" y="174986"/>
                    <a:pt x="219124" y="228600"/>
                  </a:cubicBezTo>
                  <a:cubicBezTo>
                    <a:pt x="221721" y="248512"/>
                    <a:pt x="238174" y="285750"/>
                    <a:pt x="238174" y="285750"/>
                  </a:cubicBezTo>
                  <a:cubicBezTo>
                    <a:pt x="234999" y="295275"/>
                    <a:pt x="234921" y="306485"/>
                    <a:pt x="228649" y="314325"/>
                  </a:cubicBezTo>
                  <a:cubicBezTo>
                    <a:pt x="211463" y="335807"/>
                    <a:pt x="185700" y="336121"/>
                    <a:pt x="161974" y="342900"/>
                  </a:cubicBezTo>
                  <a:cubicBezTo>
                    <a:pt x="127468" y="352759"/>
                    <a:pt x="136133" y="350603"/>
                    <a:pt x="104824" y="371475"/>
                  </a:cubicBezTo>
                  <a:cubicBezTo>
                    <a:pt x="72813" y="467507"/>
                    <a:pt x="121654" y="318549"/>
                    <a:pt x="85774" y="438150"/>
                  </a:cubicBezTo>
                  <a:cubicBezTo>
                    <a:pt x="80004" y="457384"/>
                    <a:pt x="73074" y="476250"/>
                    <a:pt x="66724" y="495300"/>
                  </a:cubicBezTo>
                  <a:cubicBezTo>
                    <a:pt x="63549" y="504825"/>
                    <a:pt x="62768" y="515521"/>
                    <a:pt x="57199" y="523875"/>
                  </a:cubicBezTo>
                  <a:cubicBezTo>
                    <a:pt x="10293" y="594234"/>
                    <a:pt x="1637" y="631825"/>
                    <a:pt x="49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FF0EB6-0C3D-4EFB-8FEF-7B25BE76F661}"/>
                </a:ext>
              </a:extLst>
            </p:cNvPr>
            <p:cNvSpPr/>
            <p:nvPr/>
          </p:nvSpPr>
          <p:spPr>
            <a:xfrm rot="21398711">
              <a:off x="7171357" y="1854224"/>
              <a:ext cx="272380" cy="591030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D594F1-C33D-4A4E-8903-BA6EA159AB31}"/>
                </a:ext>
              </a:extLst>
            </p:cNvPr>
            <p:cNvSpPr/>
            <p:nvPr/>
          </p:nvSpPr>
          <p:spPr>
            <a:xfrm rot="19506818">
              <a:off x="6423713" y="1266211"/>
              <a:ext cx="429302" cy="525102"/>
            </a:xfrm>
            <a:custGeom>
              <a:avLst/>
              <a:gdLst>
                <a:gd name="connsiteX0" fmla="*/ 49 w 581074"/>
                <a:gd name="connsiteY0" fmla="*/ 647700 h 652173"/>
                <a:gd name="connsiteX1" fmla="*/ 47674 w 581074"/>
                <a:gd name="connsiteY1" fmla="*/ 619125 h 652173"/>
                <a:gd name="connsiteX2" fmla="*/ 57199 w 581074"/>
                <a:gd name="connsiteY2" fmla="*/ 581025 h 652173"/>
                <a:gd name="connsiteX3" fmla="*/ 85774 w 581074"/>
                <a:gd name="connsiteY3" fmla="*/ 552450 h 652173"/>
                <a:gd name="connsiteX4" fmla="*/ 104824 w 581074"/>
                <a:gd name="connsiteY4" fmla="*/ 504825 h 652173"/>
                <a:gd name="connsiteX5" fmla="*/ 114349 w 581074"/>
                <a:gd name="connsiteY5" fmla="*/ 419100 h 652173"/>
                <a:gd name="connsiteX6" fmla="*/ 142924 w 581074"/>
                <a:gd name="connsiteY6" fmla="*/ 390525 h 652173"/>
                <a:gd name="connsiteX7" fmla="*/ 266749 w 581074"/>
                <a:gd name="connsiteY7" fmla="*/ 342900 h 652173"/>
                <a:gd name="connsiteX8" fmla="*/ 295324 w 581074"/>
                <a:gd name="connsiteY8" fmla="*/ 333375 h 652173"/>
                <a:gd name="connsiteX9" fmla="*/ 323899 w 581074"/>
                <a:gd name="connsiteY9" fmla="*/ 314325 h 652173"/>
                <a:gd name="connsiteX10" fmla="*/ 361999 w 581074"/>
                <a:gd name="connsiteY10" fmla="*/ 304800 h 652173"/>
                <a:gd name="connsiteX11" fmla="*/ 390574 w 581074"/>
                <a:gd name="connsiteY11" fmla="*/ 276225 h 652173"/>
                <a:gd name="connsiteX12" fmla="*/ 400099 w 581074"/>
                <a:gd name="connsiteY12" fmla="*/ 247650 h 652173"/>
                <a:gd name="connsiteX13" fmla="*/ 419149 w 581074"/>
                <a:gd name="connsiteY13" fmla="*/ 219075 h 652173"/>
                <a:gd name="connsiteX14" fmla="*/ 438199 w 581074"/>
                <a:gd name="connsiteY14" fmla="*/ 180975 h 652173"/>
                <a:gd name="connsiteX15" fmla="*/ 485824 w 581074"/>
                <a:gd name="connsiteY15" fmla="*/ 123825 h 652173"/>
                <a:gd name="connsiteX16" fmla="*/ 495349 w 581074"/>
                <a:gd name="connsiteY16" fmla="*/ 95250 h 652173"/>
                <a:gd name="connsiteX17" fmla="*/ 552499 w 581074"/>
                <a:gd name="connsiteY17" fmla="*/ 47625 h 652173"/>
                <a:gd name="connsiteX18" fmla="*/ 581074 w 581074"/>
                <a:gd name="connsiteY18" fmla="*/ 19050 h 652173"/>
                <a:gd name="connsiteX19" fmla="*/ 552499 w 581074"/>
                <a:gd name="connsiteY19" fmla="*/ 0 h 652173"/>
                <a:gd name="connsiteX20" fmla="*/ 523924 w 581074"/>
                <a:gd name="connsiteY20" fmla="*/ 19050 h 652173"/>
                <a:gd name="connsiteX21" fmla="*/ 466774 w 581074"/>
                <a:gd name="connsiteY21" fmla="*/ 66675 h 652173"/>
                <a:gd name="connsiteX22" fmla="*/ 428674 w 581074"/>
                <a:gd name="connsiteY22" fmla="*/ 142875 h 652173"/>
                <a:gd name="connsiteX23" fmla="*/ 409624 w 581074"/>
                <a:gd name="connsiteY23" fmla="*/ 200025 h 652173"/>
                <a:gd name="connsiteX24" fmla="*/ 390574 w 581074"/>
                <a:gd name="connsiteY24" fmla="*/ 228600 h 652173"/>
                <a:gd name="connsiteX25" fmla="*/ 342949 w 581074"/>
                <a:gd name="connsiteY25" fmla="*/ 295275 h 652173"/>
                <a:gd name="connsiteX26" fmla="*/ 285799 w 581074"/>
                <a:gd name="connsiteY26" fmla="*/ 285750 h 652173"/>
                <a:gd name="connsiteX27" fmla="*/ 276274 w 581074"/>
                <a:gd name="connsiteY27" fmla="*/ 257175 h 652173"/>
                <a:gd name="connsiteX28" fmla="*/ 257224 w 581074"/>
                <a:gd name="connsiteY28" fmla="*/ 219075 h 652173"/>
                <a:gd name="connsiteX29" fmla="*/ 238174 w 581074"/>
                <a:gd name="connsiteY29" fmla="*/ 95250 h 652173"/>
                <a:gd name="connsiteX30" fmla="*/ 209599 w 581074"/>
                <a:gd name="connsiteY30" fmla="*/ 66675 h 652173"/>
                <a:gd name="connsiteX31" fmla="*/ 219124 w 581074"/>
                <a:gd name="connsiteY31" fmla="*/ 228600 h 652173"/>
                <a:gd name="connsiteX32" fmla="*/ 238174 w 581074"/>
                <a:gd name="connsiteY32" fmla="*/ 285750 h 652173"/>
                <a:gd name="connsiteX33" fmla="*/ 228649 w 581074"/>
                <a:gd name="connsiteY33" fmla="*/ 314325 h 652173"/>
                <a:gd name="connsiteX34" fmla="*/ 161974 w 581074"/>
                <a:gd name="connsiteY34" fmla="*/ 342900 h 652173"/>
                <a:gd name="connsiteX35" fmla="*/ 104824 w 581074"/>
                <a:gd name="connsiteY35" fmla="*/ 371475 h 652173"/>
                <a:gd name="connsiteX36" fmla="*/ 85774 w 581074"/>
                <a:gd name="connsiteY36" fmla="*/ 438150 h 652173"/>
                <a:gd name="connsiteX37" fmla="*/ 66724 w 581074"/>
                <a:gd name="connsiteY37" fmla="*/ 495300 h 652173"/>
                <a:gd name="connsiteX38" fmla="*/ 57199 w 581074"/>
                <a:gd name="connsiteY38" fmla="*/ 523875 h 652173"/>
                <a:gd name="connsiteX39" fmla="*/ 49 w 581074"/>
                <a:gd name="connsiteY39" fmla="*/ 647700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1074" h="652173">
                  <a:moveTo>
                    <a:pt x="49" y="647700"/>
                  </a:moveTo>
                  <a:cubicBezTo>
                    <a:pt x="-1539" y="663575"/>
                    <a:pt x="35626" y="633181"/>
                    <a:pt x="47674" y="619125"/>
                  </a:cubicBezTo>
                  <a:cubicBezTo>
                    <a:pt x="56193" y="609186"/>
                    <a:pt x="50704" y="592391"/>
                    <a:pt x="57199" y="581025"/>
                  </a:cubicBezTo>
                  <a:cubicBezTo>
                    <a:pt x="63882" y="569329"/>
                    <a:pt x="76249" y="561975"/>
                    <a:pt x="85774" y="552450"/>
                  </a:cubicBezTo>
                  <a:cubicBezTo>
                    <a:pt x="92124" y="536575"/>
                    <a:pt x="101241" y="521543"/>
                    <a:pt x="104824" y="504825"/>
                  </a:cubicBezTo>
                  <a:cubicBezTo>
                    <a:pt x="110848" y="476712"/>
                    <a:pt x="105257" y="446375"/>
                    <a:pt x="114349" y="419100"/>
                  </a:cubicBezTo>
                  <a:cubicBezTo>
                    <a:pt x="118609" y="406321"/>
                    <a:pt x="132291" y="398795"/>
                    <a:pt x="142924" y="390525"/>
                  </a:cubicBezTo>
                  <a:cubicBezTo>
                    <a:pt x="205484" y="341867"/>
                    <a:pt x="190421" y="353804"/>
                    <a:pt x="266749" y="342900"/>
                  </a:cubicBezTo>
                  <a:cubicBezTo>
                    <a:pt x="276274" y="339725"/>
                    <a:pt x="286344" y="337865"/>
                    <a:pt x="295324" y="333375"/>
                  </a:cubicBezTo>
                  <a:cubicBezTo>
                    <a:pt x="305563" y="328255"/>
                    <a:pt x="313377" y="318834"/>
                    <a:pt x="323899" y="314325"/>
                  </a:cubicBezTo>
                  <a:cubicBezTo>
                    <a:pt x="335931" y="309168"/>
                    <a:pt x="349299" y="307975"/>
                    <a:pt x="361999" y="304800"/>
                  </a:cubicBezTo>
                  <a:cubicBezTo>
                    <a:pt x="371524" y="295275"/>
                    <a:pt x="383102" y="287433"/>
                    <a:pt x="390574" y="276225"/>
                  </a:cubicBezTo>
                  <a:cubicBezTo>
                    <a:pt x="396143" y="267871"/>
                    <a:pt x="395609" y="256630"/>
                    <a:pt x="400099" y="247650"/>
                  </a:cubicBezTo>
                  <a:cubicBezTo>
                    <a:pt x="405219" y="237411"/>
                    <a:pt x="413469" y="229014"/>
                    <a:pt x="419149" y="219075"/>
                  </a:cubicBezTo>
                  <a:cubicBezTo>
                    <a:pt x="426194" y="206747"/>
                    <a:pt x="429946" y="192529"/>
                    <a:pt x="438199" y="180975"/>
                  </a:cubicBezTo>
                  <a:cubicBezTo>
                    <a:pt x="473308" y="131822"/>
                    <a:pt x="460628" y="174217"/>
                    <a:pt x="485824" y="123825"/>
                  </a:cubicBezTo>
                  <a:cubicBezTo>
                    <a:pt x="490314" y="114845"/>
                    <a:pt x="489780" y="103604"/>
                    <a:pt x="495349" y="95250"/>
                  </a:cubicBezTo>
                  <a:cubicBezTo>
                    <a:pt x="516220" y="63944"/>
                    <a:pt x="526143" y="69589"/>
                    <a:pt x="552499" y="47625"/>
                  </a:cubicBezTo>
                  <a:cubicBezTo>
                    <a:pt x="562847" y="39001"/>
                    <a:pt x="571549" y="28575"/>
                    <a:pt x="581074" y="19050"/>
                  </a:cubicBezTo>
                  <a:cubicBezTo>
                    <a:pt x="571549" y="12700"/>
                    <a:pt x="563947" y="0"/>
                    <a:pt x="552499" y="0"/>
                  </a:cubicBezTo>
                  <a:cubicBezTo>
                    <a:pt x="541051" y="0"/>
                    <a:pt x="532718" y="11721"/>
                    <a:pt x="523924" y="19050"/>
                  </a:cubicBezTo>
                  <a:cubicBezTo>
                    <a:pt x="450585" y="80166"/>
                    <a:pt x="537720" y="19377"/>
                    <a:pt x="466774" y="66675"/>
                  </a:cubicBezTo>
                  <a:cubicBezTo>
                    <a:pt x="442582" y="187635"/>
                    <a:pt x="478702" y="52824"/>
                    <a:pt x="428674" y="142875"/>
                  </a:cubicBezTo>
                  <a:cubicBezTo>
                    <a:pt x="418922" y="160428"/>
                    <a:pt x="420763" y="183317"/>
                    <a:pt x="409624" y="200025"/>
                  </a:cubicBezTo>
                  <a:cubicBezTo>
                    <a:pt x="403274" y="209550"/>
                    <a:pt x="395223" y="218139"/>
                    <a:pt x="390574" y="228600"/>
                  </a:cubicBezTo>
                  <a:cubicBezTo>
                    <a:pt x="359652" y="298174"/>
                    <a:pt x="394922" y="277951"/>
                    <a:pt x="342949" y="295275"/>
                  </a:cubicBezTo>
                  <a:cubicBezTo>
                    <a:pt x="323899" y="292100"/>
                    <a:pt x="302567" y="295332"/>
                    <a:pt x="285799" y="285750"/>
                  </a:cubicBezTo>
                  <a:cubicBezTo>
                    <a:pt x="277082" y="280769"/>
                    <a:pt x="280229" y="266403"/>
                    <a:pt x="276274" y="257175"/>
                  </a:cubicBezTo>
                  <a:cubicBezTo>
                    <a:pt x="270681" y="244124"/>
                    <a:pt x="263574" y="231775"/>
                    <a:pt x="257224" y="219075"/>
                  </a:cubicBezTo>
                  <a:cubicBezTo>
                    <a:pt x="250874" y="177800"/>
                    <a:pt x="250630" y="135110"/>
                    <a:pt x="238174" y="95250"/>
                  </a:cubicBezTo>
                  <a:cubicBezTo>
                    <a:pt x="234156" y="82393"/>
                    <a:pt x="211504" y="53340"/>
                    <a:pt x="209599" y="66675"/>
                  </a:cubicBezTo>
                  <a:cubicBezTo>
                    <a:pt x="201953" y="120200"/>
                    <a:pt x="212131" y="174986"/>
                    <a:pt x="219124" y="228600"/>
                  </a:cubicBezTo>
                  <a:cubicBezTo>
                    <a:pt x="221721" y="248512"/>
                    <a:pt x="238174" y="285750"/>
                    <a:pt x="238174" y="285750"/>
                  </a:cubicBezTo>
                  <a:cubicBezTo>
                    <a:pt x="234999" y="295275"/>
                    <a:pt x="234921" y="306485"/>
                    <a:pt x="228649" y="314325"/>
                  </a:cubicBezTo>
                  <a:cubicBezTo>
                    <a:pt x="211463" y="335807"/>
                    <a:pt x="185700" y="336121"/>
                    <a:pt x="161974" y="342900"/>
                  </a:cubicBezTo>
                  <a:cubicBezTo>
                    <a:pt x="127468" y="352759"/>
                    <a:pt x="136133" y="350603"/>
                    <a:pt x="104824" y="371475"/>
                  </a:cubicBezTo>
                  <a:cubicBezTo>
                    <a:pt x="72813" y="467507"/>
                    <a:pt x="121654" y="318549"/>
                    <a:pt x="85774" y="438150"/>
                  </a:cubicBezTo>
                  <a:cubicBezTo>
                    <a:pt x="80004" y="457384"/>
                    <a:pt x="73074" y="476250"/>
                    <a:pt x="66724" y="495300"/>
                  </a:cubicBezTo>
                  <a:cubicBezTo>
                    <a:pt x="63549" y="504825"/>
                    <a:pt x="62768" y="515521"/>
                    <a:pt x="57199" y="523875"/>
                  </a:cubicBezTo>
                  <a:cubicBezTo>
                    <a:pt x="10293" y="594234"/>
                    <a:pt x="1637" y="631825"/>
                    <a:pt x="49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19025-6843-49B3-B9EA-81C38586ECA2}"/>
                </a:ext>
              </a:extLst>
            </p:cNvPr>
            <p:cNvSpPr/>
            <p:nvPr/>
          </p:nvSpPr>
          <p:spPr>
            <a:xfrm rot="21398711">
              <a:off x="4923402" y="1571384"/>
              <a:ext cx="272380" cy="591030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BA9AE3-4837-49A1-8F25-F9C170FB2E7B}"/>
                </a:ext>
              </a:extLst>
            </p:cNvPr>
            <p:cNvSpPr/>
            <p:nvPr/>
          </p:nvSpPr>
          <p:spPr>
            <a:xfrm rot="13146528">
              <a:off x="4590339" y="3750267"/>
              <a:ext cx="272380" cy="591030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E93181E-148E-4A97-AAEE-49E913DC43F5}"/>
                </a:ext>
              </a:extLst>
            </p:cNvPr>
            <p:cNvSpPr/>
            <p:nvPr/>
          </p:nvSpPr>
          <p:spPr>
            <a:xfrm rot="4190991">
              <a:off x="7162713" y="3748449"/>
              <a:ext cx="255400" cy="591030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50850CD-9661-4DD4-BA95-0930F1480B60}"/>
                </a:ext>
              </a:extLst>
            </p:cNvPr>
            <p:cNvSpPr/>
            <p:nvPr/>
          </p:nvSpPr>
          <p:spPr>
            <a:xfrm rot="413153">
              <a:off x="6485062" y="2823775"/>
              <a:ext cx="272380" cy="591030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B29EE28-781E-4247-93A5-121B1681241C}"/>
                </a:ext>
              </a:extLst>
            </p:cNvPr>
            <p:cNvSpPr/>
            <p:nvPr/>
          </p:nvSpPr>
          <p:spPr>
            <a:xfrm>
              <a:off x="7096125" y="3388862"/>
              <a:ext cx="304800" cy="868813"/>
            </a:xfrm>
            <a:custGeom>
              <a:avLst/>
              <a:gdLst>
                <a:gd name="connsiteX0" fmla="*/ 0 w 304800"/>
                <a:gd name="connsiteY0" fmla="*/ 868813 h 868813"/>
                <a:gd name="connsiteX1" fmla="*/ 9525 w 304800"/>
                <a:gd name="connsiteY1" fmla="*/ 773563 h 868813"/>
                <a:gd name="connsiteX2" fmla="*/ 38100 w 304800"/>
                <a:gd name="connsiteY2" fmla="*/ 687838 h 868813"/>
                <a:gd name="connsiteX3" fmla="*/ 47625 w 304800"/>
                <a:gd name="connsiteY3" fmla="*/ 659263 h 868813"/>
                <a:gd name="connsiteX4" fmla="*/ 66675 w 304800"/>
                <a:gd name="connsiteY4" fmla="*/ 630688 h 868813"/>
                <a:gd name="connsiteX5" fmla="*/ 85725 w 304800"/>
                <a:gd name="connsiteY5" fmla="*/ 573538 h 868813"/>
                <a:gd name="connsiteX6" fmla="*/ 95250 w 304800"/>
                <a:gd name="connsiteY6" fmla="*/ 544963 h 868813"/>
                <a:gd name="connsiteX7" fmla="*/ 114300 w 304800"/>
                <a:gd name="connsiteY7" fmla="*/ 516388 h 868813"/>
                <a:gd name="connsiteX8" fmla="*/ 133350 w 304800"/>
                <a:gd name="connsiteY8" fmla="*/ 459238 h 868813"/>
                <a:gd name="connsiteX9" fmla="*/ 161925 w 304800"/>
                <a:gd name="connsiteY9" fmla="*/ 373513 h 868813"/>
                <a:gd name="connsiteX10" fmla="*/ 171450 w 304800"/>
                <a:gd name="connsiteY10" fmla="*/ 344938 h 868813"/>
                <a:gd name="connsiteX11" fmla="*/ 180975 w 304800"/>
                <a:gd name="connsiteY11" fmla="*/ 316363 h 868813"/>
                <a:gd name="connsiteX12" fmla="*/ 219075 w 304800"/>
                <a:gd name="connsiteY12" fmla="*/ 259213 h 868813"/>
                <a:gd name="connsiteX13" fmla="*/ 257175 w 304800"/>
                <a:gd name="connsiteY13" fmla="*/ 135388 h 868813"/>
                <a:gd name="connsiteX14" fmla="*/ 266700 w 304800"/>
                <a:gd name="connsiteY14" fmla="*/ 30613 h 868813"/>
                <a:gd name="connsiteX15" fmla="*/ 276225 w 304800"/>
                <a:gd name="connsiteY15" fmla="*/ 2038 h 868813"/>
                <a:gd name="connsiteX16" fmla="*/ 285750 w 304800"/>
                <a:gd name="connsiteY16" fmla="*/ 125863 h 868813"/>
                <a:gd name="connsiteX17" fmla="*/ 276225 w 304800"/>
                <a:gd name="connsiteY17" fmla="*/ 183013 h 868813"/>
                <a:gd name="connsiteX18" fmla="*/ 257175 w 304800"/>
                <a:gd name="connsiteY18" fmla="*/ 249688 h 868813"/>
                <a:gd name="connsiteX19" fmla="*/ 238125 w 304800"/>
                <a:gd name="connsiteY19" fmla="*/ 344938 h 868813"/>
                <a:gd name="connsiteX20" fmla="*/ 200025 w 304800"/>
                <a:gd name="connsiteY20" fmla="*/ 402088 h 868813"/>
                <a:gd name="connsiteX21" fmla="*/ 190500 w 304800"/>
                <a:gd name="connsiteY21" fmla="*/ 430663 h 868813"/>
                <a:gd name="connsiteX22" fmla="*/ 152400 w 304800"/>
                <a:gd name="connsiteY22" fmla="*/ 516388 h 868813"/>
                <a:gd name="connsiteX23" fmla="*/ 142875 w 304800"/>
                <a:gd name="connsiteY23" fmla="*/ 544963 h 868813"/>
                <a:gd name="connsiteX24" fmla="*/ 133350 w 304800"/>
                <a:gd name="connsiteY24" fmla="*/ 573538 h 868813"/>
                <a:gd name="connsiteX25" fmla="*/ 209550 w 304800"/>
                <a:gd name="connsiteY25" fmla="*/ 554488 h 868813"/>
                <a:gd name="connsiteX26" fmla="*/ 228600 w 304800"/>
                <a:gd name="connsiteY26" fmla="*/ 525913 h 868813"/>
                <a:gd name="connsiteX27" fmla="*/ 285750 w 304800"/>
                <a:gd name="connsiteY27" fmla="*/ 487813 h 868813"/>
                <a:gd name="connsiteX28" fmla="*/ 304800 w 304800"/>
                <a:gd name="connsiteY28" fmla="*/ 516388 h 868813"/>
                <a:gd name="connsiteX29" fmla="*/ 285750 w 304800"/>
                <a:gd name="connsiteY29" fmla="*/ 544963 h 868813"/>
                <a:gd name="connsiteX30" fmla="*/ 200025 w 304800"/>
                <a:gd name="connsiteY30" fmla="*/ 621163 h 868813"/>
                <a:gd name="connsiteX31" fmla="*/ 95250 w 304800"/>
                <a:gd name="connsiteY31" fmla="*/ 649738 h 868813"/>
                <a:gd name="connsiteX32" fmla="*/ 85725 w 304800"/>
                <a:gd name="connsiteY32" fmla="*/ 687838 h 868813"/>
                <a:gd name="connsiteX33" fmla="*/ 76200 w 304800"/>
                <a:gd name="connsiteY33" fmla="*/ 716413 h 868813"/>
                <a:gd name="connsiteX34" fmla="*/ 66675 w 304800"/>
                <a:gd name="connsiteY34" fmla="*/ 783088 h 868813"/>
                <a:gd name="connsiteX35" fmla="*/ 38100 w 304800"/>
                <a:gd name="connsiteY35" fmla="*/ 840238 h 868813"/>
                <a:gd name="connsiteX36" fmla="*/ 0 w 304800"/>
                <a:gd name="connsiteY36" fmla="*/ 868813 h 8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4800" h="868813">
                  <a:moveTo>
                    <a:pt x="0" y="868813"/>
                  </a:moveTo>
                  <a:cubicBezTo>
                    <a:pt x="3175" y="837063"/>
                    <a:pt x="3645" y="804925"/>
                    <a:pt x="9525" y="773563"/>
                  </a:cubicBezTo>
                  <a:lnTo>
                    <a:pt x="38100" y="687838"/>
                  </a:lnTo>
                  <a:cubicBezTo>
                    <a:pt x="41275" y="678313"/>
                    <a:pt x="42056" y="667617"/>
                    <a:pt x="47625" y="659263"/>
                  </a:cubicBezTo>
                  <a:cubicBezTo>
                    <a:pt x="53975" y="649738"/>
                    <a:pt x="62026" y="641149"/>
                    <a:pt x="66675" y="630688"/>
                  </a:cubicBezTo>
                  <a:cubicBezTo>
                    <a:pt x="74830" y="612338"/>
                    <a:pt x="79375" y="592588"/>
                    <a:pt x="85725" y="573538"/>
                  </a:cubicBezTo>
                  <a:cubicBezTo>
                    <a:pt x="88900" y="564013"/>
                    <a:pt x="89681" y="553317"/>
                    <a:pt x="95250" y="544963"/>
                  </a:cubicBezTo>
                  <a:cubicBezTo>
                    <a:pt x="101600" y="535438"/>
                    <a:pt x="109651" y="526849"/>
                    <a:pt x="114300" y="516388"/>
                  </a:cubicBezTo>
                  <a:cubicBezTo>
                    <a:pt x="122455" y="498038"/>
                    <a:pt x="127000" y="478288"/>
                    <a:pt x="133350" y="459238"/>
                  </a:cubicBezTo>
                  <a:lnTo>
                    <a:pt x="161925" y="373513"/>
                  </a:lnTo>
                  <a:lnTo>
                    <a:pt x="171450" y="344938"/>
                  </a:lnTo>
                  <a:cubicBezTo>
                    <a:pt x="174625" y="335413"/>
                    <a:pt x="175406" y="324717"/>
                    <a:pt x="180975" y="316363"/>
                  </a:cubicBezTo>
                  <a:cubicBezTo>
                    <a:pt x="193675" y="297313"/>
                    <a:pt x="211835" y="280933"/>
                    <a:pt x="219075" y="259213"/>
                  </a:cubicBezTo>
                  <a:cubicBezTo>
                    <a:pt x="245434" y="180135"/>
                    <a:pt x="232608" y="221371"/>
                    <a:pt x="257175" y="135388"/>
                  </a:cubicBezTo>
                  <a:cubicBezTo>
                    <a:pt x="260350" y="100463"/>
                    <a:pt x="261740" y="65330"/>
                    <a:pt x="266700" y="30613"/>
                  </a:cubicBezTo>
                  <a:cubicBezTo>
                    <a:pt x="268120" y="20674"/>
                    <a:pt x="274256" y="-7807"/>
                    <a:pt x="276225" y="2038"/>
                  </a:cubicBezTo>
                  <a:cubicBezTo>
                    <a:pt x="284344" y="42631"/>
                    <a:pt x="282575" y="84588"/>
                    <a:pt x="285750" y="125863"/>
                  </a:cubicBezTo>
                  <a:cubicBezTo>
                    <a:pt x="282575" y="144913"/>
                    <a:pt x="280415" y="164160"/>
                    <a:pt x="276225" y="183013"/>
                  </a:cubicBezTo>
                  <a:cubicBezTo>
                    <a:pt x="255823" y="274823"/>
                    <a:pt x="277920" y="135592"/>
                    <a:pt x="257175" y="249688"/>
                  </a:cubicBezTo>
                  <a:cubicBezTo>
                    <a:pt x="253849" y="267980"/>
                    <a:pt x="251342" y="321147"/>
                    <a:pt x="238125" y="344938"/>
                  </a:cubicBezTo>
                  <a:cubicBezTo>
                    <a:pt x="227006" y="364952"/>
                    <a:pt x="207265" y="380368"/>
                    <a:pt x="200025" y="402088"/>
                  </a:cubicBezTo>
                  <a:cubicBezTo>
                    <a:pt x="196850" y="411613"/>
                    <a:pt x="194990" y="421683"/>
                    <a:pt x="190500" y="430663"/>
                  </a:cubicBezTo>
                  <a:cubicBezTo>
                    <a:pt x="145217" y="521229"/>
                    <a:pt x="201547" y="368946"/>
                    <a:pt x="152400" y="516388"/>
                  </a:cubicBezTo>
                  <a:lnTo>
                    <a:pt x="142875" y="544963"/>
                  </a:lnTo>
                  <a:cubicBezTo>
                    <a:pt x="139700" y="554488"/>
                    <a:pt x="123505" y="575507"/>
                    <a:pt x="133350" y="573538"/>
                  </a:cubicBezTo>
                  <a:cubicBezTo>
                    <a:pt x="190820" y="562044"/>
                    <a:pt x="165616" y="569133"/>
                    <a:pt x="209550" y="554488"/>
                  </a:cubicBezTo>
                  <a:cubicBezTo>
                    <a:pt x="215900" y="544963"/>
                    <a:pt x="219985" y="533451"/>
                    <a:pt x="228600" y="525913"/>
                  </a:cubicBezTo>
                  <a:cubicBezTo>
                    <a:pt x="245830" y="510836"/>
                    <a:pt x="285750" y="487813"/>
                    <a:pt x="285750" y="487813"/>
                  </a:cubicBezTo>
                  <a:cubicBezTo>
                    <a:pt x="292100" y="497338"/>
                    <a:pt x="304800" y="504940"/>
                    <a:pt x="304800" y="516388"/>
                  </a:cubicBezTo>
                  <a:cubicBezTo>
                    <a:pt x="304800" y="527836"/>
                    <a:pt x="293355" y="536407"/>
                    <a:pt x="285750" y="544963"/>
                  </a:cubicBezTo>
                  <a:cubicBezTo>
                    <a:pt x="271673" y="560799"/>
                    <a:pt x="229274" y="608164"/>
                    <a:pt x="200025" y="621163"/>
                  </a:cubicBezTo>
                  <a:cubicBezTo>
                    <a:pt x="160475" y="638741"/>
                    <a:pt x="135994" y="641589"/>
                    <a:pt x="95250" y="649738"/>
                  </a:cubicBezTo>
                  <a:cubicBezTo>
                    <a:pt x="92075" y="662438"/>
                    <a:pt x="89321" y="675251"/>
                    <a:pt x="85725" y="687838"/>
                  </a:cubicBezTo>
                  <a:cubicBezTo>
                    <a:pt x="82967" y="697492"/>
                    <a:pt x="78169" y="706568"/>
                    <a:pt x="76200" y="716413"/>
                  </a:cubicBezTo>
                  <a:cubicBezTo>
                    <a:pt x="71797" y="738428"/>
                    <a:pt x="71078" y="761073"/>
                    <a:pt x="66675" y="783088"/>
                  </a:cubicBezTo>
                  <a:cubicBezTo>
                    <a:pt x="61681" y="808056"/>
                    <a:pt x="53425" y="819804"/>
                    <a:pt x="38100" y="840238"/>
                  </a:cubicBezTo>
                  <a:cubicBezTo>
                    <a:pt x="35406" y="843830"/>
                    <a:pt x="31750" y="846588"/>
                    <a:pt x="0" y="868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24C691E-CEAB-4DE1-B7D9-ECF07B39BD43}"/>
              </a:ext>
            </a:extLst>
          </p:cNvPr>
          <p:cNvGrpSpPr/>
          <p:nvPr/>
        </p:nvGrpSpPr>
        <p:grpSpPr>
          <a:xfrm>
            <a:off x="3681643" y="1659250"/>
            <a:ext cx="1080000" cy="1080000"/>
            <a:chOff x="3681643" y="1659250"/>
            <a:chExt cx="1080000" cy="1080000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7538C35F-050F-41D7-A149-30C274DEB0AF}"/>
                </a:ext>
              </a:extLst>
            </p:cNvPr>
            <p:cNvSpPr/>
            <p:nvPr/>
          </p:nvSpPr>
          <p:spPr>
            <a:xfrm>
              <a:off x="3681643" y="1659250"/>
              <a:ext cx="1080000" cy="1080000"/>
            </a:xfrm>
            <a:prstGeom prst="flowChartConnector">
              <a:avLst/>
            </a:prstGeom>
            <a:solidFill>
              <a:srgbClr val="C02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4780D7-69CD-4ADD-AB0A-CDD3B8AFDDED}"/>
                </a:ext>
              </a:extLst>
            </p:cNvPr>
            <p:cNvSpPr txBox="1"/>
            <p:nvPr/>
          </p:nvSpPr>
          <p:spPr>
            <a:xfrm>
              <a:off x="4016657" y="1783751"/>
              <a:ext cx="383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Dosis" panose="02010703020202060003" pitchFamily="2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75749B-FBAF-4FDF-B716-079945324286}"/>
              </a:ext>
            </a:extLst>
          </p:cNvPr>
          <p:cNvGrpSpPr/>
          <p:nvPr/>
        </p:nvGrpSpPr>
        <p:grpSpPr>
          <a:xfrm>
            <a:off x="3624963" y="3551688"/>
            <a:ext cx="1080000" cy="1080000"/>
            <a:chOff x="3624963" y="3551688"/>
            <a:chExt cx="1080000" cy="108000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E85C8D5-BA21-4AB1-9326-94354854C3D6}"/>
                </a:ext>
              </a:extLst>
            </p:cNvPr>
            <p:cNvSpPr/>
            <p:nvPr/>
          </p:nvSpPr>
          <p:spPr>
            <a:xfrm>
              <a:off x="3624963" y="3551688"/>
              <a:ext cx="1080000" cy="1080000"/>
            </a:xfrm>
            <a:prstGeom prst="flowChartConnector">
              <a:avLst/>
            </a:prstGeom>
            <a:solidFill>
              <a:srgbClr val="95B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22C7E1-3415-4DD5-91BF-0554413FD33D}"/>
                </a:ext>
              </a:extLst>
            </p:cNvPr>
            <p:cNvSpPr txBox="1"/>
            <p:nvPr/>
          </p:nvSpPr>
          <p:spPr>
            <a:xfrm>
              <a:off x="3983301" y="3637403"/>
              <a:ext cx="383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Dosis" panose="02010703020202060003" pitchFamily="2" charset="0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196F21-3A53-448A-B451-737FE48C1E55}"/>
              </a:ext>
            </a:extLst>
          </p:cNvPr>
          <p:cNvGrpSpPr/>
          <p:nvPr/>
        </p:nvGrpSpPr>
        <p:grpSpPr>
          <a:xfrm>
            <a:off x="7824795" y="1908253"/>
            <a:ext cx="1080000" cy="1080000"/>
            <a:chOff x="7824795" y="1908253"/>
            <a:chExt cx="1080000" cy="108000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FDB142DE-B18B-47B4-988E-F6E263273128}"/>
                </a:ext>
              </a:extLst>
            </p:cNvPr>
            <p:cNvSpPr/>
            <p:nvPr/>
          </p:nvSpPr>
          <p:spPr>
            <a:xfrm>
              <a:off x="7824795" y="1908253"/>
              <a:ext cx="1080000" cy="1080000"/>
            </a:xfrm>
            <a:prstGeom prst="flowChartConnector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D1F3F6-F2BF-4CFD-A4A1-2892B6D77FF4}"/>
                </a:ext>
              </a:extLst>
            </p:cNvPr>
            <p:cNvSpPr txBox="1"/>
            <p:nvPr/>
          </p:nvSpPr>
          <p:spPr>
            <a:xfrm>
              <a:off x="8172910" y="1992354"/>
              <a:ext cx="383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Dosis" panose="02010703020202060003" pitchFamily="2" charset="0"/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C4E93-4A8D-4A5E-8AD2-C393E380F80D}"/>
              </a:ext>
            </a:extLst>
          </p:cNvPr>
          <p:cNvGrpSpPr/>
          <p:nvPr/>
        </p:nvGrpSpPr>
        <p:grpSpPr>
          <a:xfrm>
            <a:off x="7463858" y="3529680"/>
            <a:ext cx="1080000" cy="1080000"/>
            <a:chOff x="7463858" y="3529680"/>
            <a:chExt cx="1080000" cy="1080000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2E46532-E18D-43B8-B2EA-184B17CC215D}"/>
                </a:ext>
              </a:extLst>
            </p:cNvPr>
            <p:cNvSpPr/>
            <p:nvPr/>
          </p:nvSpPr>
          <p:spPr>
            <a:xfrm>
              <a:off x="7463858" y="3529680"/>
              <a:ext cx="1080000" cy="1080000"/>
            </a:xfrm>
            <a:prstGeom prst="flowChartConnector">
              <a:avLst/>
            </a:prstGeom>
            <a:solidFill>
              <a:srgbClr val="F4D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Dosis" panose="02010703020202060003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7F98C5-2566-45DA-9F94-AA6714015FE2}"/>
                </a:ext>
              </a:extLst>
            </p:cNvPr>
            <p:cNvSpPr txBox="1"/>
            <p:nvPr/>
          </p:nvSpPr>
          <p:spPr>
            <a:xfrm>
              <a:off x="7811973" y="3637403"/>
              <a:ext cx="383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Dosis" panose="02010703020202060003" pitchFamily="2" charset="0"/>
                </a:rPr>
                <a:t>4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4DF1CC6-BEC8-4933-BA16-FA457E5C2D34}"/>
              </a:ext>
            </a:extLst>
          </p:cNvPr>
          <p:cNvSpPr txBox="1"/>
          <p:nvPr/>
        </p:nvSpPr>
        <p:spPr>
          <a:xfrm>
            <a:off x="838511" y="2413781"/>
            <a:ext cx="281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ID" sz="2000" noProof="1">
                <a:solidFill>
                  <a:srgbClr val="009900"/>
                </a:solidFill>
                <a:latin typeface="Dosis" panose="02010703020202060003" pitchFamily="2" charset="0"/>
                <a:cs typeface="Itim" panose="00000500000000000000" pitchFamily="2" charset="-34"/>
              </a:rPr>
              <a:t>Alokasi Pilihan Pemanfaatan Sumberdaya Hutan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63DB69-430D-4CE7-B866-D31026F898F7}"/>
              </a:ext>
            </a:extLst>
          </p:cNvPr>
          <p:cNvSpPr txBox="1"/>
          <p:nvPr/>
        </p:nvSpPr>
        <p:spPr>
          <a:xfrm>
            <a:off x="8854006" y="2739250"/>
            <a:ext cx="2779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2000" noProof="1">
                <a:solidFill>
                  <a:srgbClr val="FFC000"/>
                </a:solidFill>
                <a:latin typeface="Dosis" panose="02010703020202060003" pitchFamily="2" charset="0"/>
                <a:cs typeface="Itim" panose="00000500000000000000" pitchFamily="2" charset="-34"/>
              </a:rPr>
              <a:t>Pemanfaatan sumberdaya hutan menimbulkab Dampak atau eksternalitas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8041F2-29E5-4A6F-8D47-4C5876A2D917}"/>
              </a:ext>
            </a:extLst>
          </p:cNvPr>
          <p:cNvSpPr txBox="1"/>
          <p:nvPr/>
        </p:nvSpPr>
        <p:spPr>
          <a:xfrm>
            <a:off x="8238896" y="4491139"/>
            <a:ext cx="345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D" sz="2000" noProof="1">
                <a:solidFill>
                  <a:schemeClr val="bg1"/>
                </a:solidFill>
                <a:latin typeface="Dosis" panose="02010703020202060003" pitchFamily="2" charset="0"/>
                <a:cs typeface="Itim" panose="00000500000000000000" pitchFamily="2" charset="-34"/>
              </a:rPr>
              <a:t>pemanfaatan sumberdaya hutan perlu didistribusikan secara adil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15BF4A-34C3-4F82-BE7B-5504DC852292}"/>
              </a:ext>
            </a:extLst>
          </p:cNvPr>
          <p:cNvSpPr txBox="1"/>
          <p:nvPr/>
        </p:nvSpPr>
        <p:spPr>
          <a:xfrm>
            <a:off x="295918" y="4609680"/>
            <a:ext cx="345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ID" sz="2000" noProof="1">
                <a:solidFill>
                  <a:schemeClr val="bg1"/>
                </a:solidFill>
                <a:latin typeface="Dosis" panose="02010703020202060003" pitchFamily="2" charset="0"/>
                <a:cs typeface="Itim" panose="00000500000000000000" pitchFamily="2" charset="-34"/>
              </a:rPr>
              <a:t>Kepentingan Multipihak dan multi sector terhadap sumberdaya hutan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BE5938-B418-4867-9290-DB24287156C1}"/>
              </a:ext>
            </a:extLst>
          </p:cNvPr>
          <p:cNvSpPr txBox="1"/>
          <p:nvPr/>
        </p:nvSpPr>
        <p:spPr>
          <a:xfrm>
            <a:off x="295918" y="42604"/>
            <a:ext cx="9844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noProof="1">
                <a:latin typeface="Dosis" panose="02010703020202060003" pitchFamily="2" charset="0"/>
              </a:rPr>
              <a:t>Sumber daya hutan merupakan </a:t>
            </a:r>
            <a:r>
              <a:rPr lang="en-ID" sz="2800" i="1" noProof="1">
                <a:latin typeface="Dosis" panose="02010703020202060003" pitchFamily="2" charset="0"/>
              </a:rPr>
              <a:t>Common Pool Resources</a:t>
            </a:r>
            <a:r>
              <a:rPr lang="en-ID" sz="2800" noProof="1">
                <a:latin typeface="Dosis" panose="02010703020202060003" pitchFamily="2" charset="0"/>
              </a:rPr>
              <a:t>; menimbulkan Interdependensi, sehingga butuh kebijakan dan pengaturan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5DE3FF-356C-40A7-8E41-D4CD77C0E831}"/>
              </a:ext>
            </a:extLst>
          </p:cNvPr>
          <p:cNvGrpSpPr/>
          <p:nvPr/>
        </p:nvGrpSpPr>
        <p:grpSpPr>
          <a:xfrm>
            <a:off x="10194839" y="0"/>
            <a:ext cx="2168611" cy="1536032"/>
            <a:chOff x="10194839" y="0"/>
            <a:chExt cx="2168611" cy="153603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A6125D4-58D2-41F7-BA5C-F1F7B0EAC6DA}"/>
                </a:ext>
              </a:extLst>
            </p:cNvPr>
            <p:cNvGrpSpPr/>
            <p:nvPr/>
          </p:nvGrpSpPr>
          <p:grpSpPr>
            <a:xfrm>
              <a:off x="10194839" y="0"/>
              <a:ext cx="2168611" cy="1536032"/>
              <a:chOff x="8396288" y="0"/>
              <a:chExt cx="4114800" cy="2848347"/>
            </a:xfrm>
          </p:grpSpPr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3EF823EA-6B6D-4B3C-BBBD-BD629082BE70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5" name="Parallelogram 54">
                <a:extLst>
                  <a:ext uri="{FF2B5EF4-FFF2-40B4-BE49-F238E27FC236}">
                    <a16:creationId xmlns:a16="http://schemas.microsoft.com/office/drawing/2014/main" id="{F8C5F7A3-E412-423A-BE0A-4C096A945754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6" name="Parallelogram 55">
                <a:extLst>
                  <a:ext uri="{FF2B5EF4-FFF2-40B4-BE49-F238E27FC236}">
                    <a16:creationId xmlns:a16="http://schemas.microsoft.com/office/drawing/2014/main" id="{3844EADD-1F6F-44B6-8C8F-08B8C1FEF3B6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7" name="Parallelogram 56">
                <a:extLst>
                  <a:ext uri="{FF2B5EF4-FFF2-40B4-BE49-F238E27FC236}">
                    <a16:creationId xmlns:a16="http://schemas.microsoft.com/office/drawing/2014/main" id="{74B241D1-300F-469D-BD43-0EA227A1CBAF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8" name="Parallelogram 57">
                <a:extLst>
                  <a:ext uri="{FF2B5EF4-FFF2-40B4-BE49-F238E27FC236}">
                    <a16:creationId xmlns:a16="http://schemas.microsoft.com/office/drawing/2014/main" id="{BCBA0553-C741-488B-93BC-30FA3378BD6D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9" name="Parallelogram 58">
                <a:extLst>
                  <a:ext uri="{FF2B5EF4-FFF2-40B4-BE49-F238E27FC236}">
                    <a16:creationId xmlns:a16="http://schemas.microsoft.com/office/drawing/2014/main" id="{18FB204D-47A7-41B9-8886-BC1D71AAB8B6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id="{6FC818B2-9534-459F-9101-FCEA1533295E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1" name="Parallelogram 60">
                <a:extLst>
                  <a:ext uri="{FF2B5EF4-FFF2-40B4-BE49-F238E27FC236}">
                    <a16:creationId xmlns:a16="http://schemas.microsoft.com/office/drawing/2014/main" id="{1F2A4D97-1281-438C-AF5E-6398236C558B}"/>
                  </a:ext>
                </a:extLst>
              </p:cNvPr>
              <p:cNvSpPr/>
              <p:nvPr/>
            </p:nvSpPr>
            <p:spPr>
              <a:xfrm>
                <a:off x="11406187" y="2019671"/>
                <a:ext cx="1104901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2" name="Parallelogram 61">
                <a:extLst>
                  <a:ext uri="{FF2B5EF4-FFF2-40B4-BE49-F238E27FC236}">
                    <a16:creationId xmlns:a16="http://schemas.microsoft.com/office/drawing/2014/main" id="{CB4ED8CE-46CD-446A-B561-867DB1590C9F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3" name="Parallelogram 62">
                <a:extLst>
                  <a:ext uri="{FF2B5EF4-FFF2-40B4-BE49-F238E27FC236}">
                    <a16:creationId xmlns:a16="http://schemas.microsoft.com/office/drawing/2014/main" id="{521A35AF-D4D3-441C-9866-9814E1938F1E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29F7CF6F-BE40-432D-83B9-08D69F4D2D75}"/>
                </a:ext>
              </a:extLst>
            </p:cNvPr>
            <p:cNvSpPr/>
            <p:nvPr/>
          </p:nvSpPr>
          <p:spPr>
            <a:xfrm>
              <a:off x="11799867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DC7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99363CA-7EA1-4522-A6AD-500B9816CE66}"/>
                </a:ext>
              </a:extLst>
            </p:cNvPr>
            <p:cNvSpPr/>
            <p:nvPr/>
          </p:nvSpPr>
          <p:spPr>
            <a:xfrm flipH="1">
              <a:off x="11506201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122251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29" y="-1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Pilar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Kebijakan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Kehutanan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1346199"/>
            <a:ext cx="9071429" cy="5210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63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0DCAFAE-AF8A-4C73-A646-C4E034AD1C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3848"/>
          <a:stretch>
            <a:fillRect/>
          </a:stretch>
        </p:blipFill>
        <p:spPr/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336AF6D1-CDC5-4AAF-A566-E904E4583C6A}"/>
              </a:ext>
            </a:extLst>
          </p:cNvPr>
          <p:cNvSpPr/>
          <p:nvPr/>
        </p:nvSpPr>
        <p:spPr>
          <a:xfrm>
            <a:off x="2241718" y="-19242"/>
            <a:ext cx="2903621" cy="6877242"/>
          </a:xfrm>
          <a:prstGeom prst="parallelogram">
            <a:avLst>
              <a:gd name="adj" fmla="val 68902"/>
            </a:avLst>
          </a:prstGeom>
          <a:solidFill>
            <a:srgbClr val="81A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76FFFB15-2CCF-47A8-8A50-8960AF4FE746}"/>
              </a:ext>
            </a:extLst>
          </p:cNvPr>
          <p:cNvSpPr/>
          <p:nvPr/>
        </p:nvSpPr>
        <p:spPr>
          <a:xfrm>
            <a:off x="1575971" y="-19242"/>
            <a:ext cx="2903621" cy="6877242"/>
          </a:xfrm>
          <a:prstGeom prst="parallelogram">
            <a:avLst>
              <a:gd name="adj" fmla="val 68902"/>
            </a:avLst>
          </a:pr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31B35-88FF-410B-A8D9-FC86689DD8F9}"/>
              </a:ext>
            </a:extLst>
          </p:cNvPr>
          <p:cNvSpPr txBox="1"/>
          <p:nvPr/>
        </p:nvSpPr>
        <p:spPr>
          <a:xfrm>
            <a:off x="4848951" y="2383113"/>
            <a:ext cx="5564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D" sz="24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Bumi air dan kekayaan alam lainnya </a:t>
            </a:r>
            <a:r>
              <a:rPr lang="en-ID" sz="2400" noProof="1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dikuasi oleh negara </a:t>
            </a:r>
            <a:r>
              <a:rPr lang="en-ID" sz="24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dan dipergunakan sebesar-besarnya untuk kemakmuran rakyat</a:t>
            </a:r>
            <a:endParaRPr kumimoji="0" lang="en-ID" sz="2400" b="0" i="0" u="none" strike="noStrike" kern="1200" cap="none" spc="0" normalizeH="0" baseline="0" noProof="1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DD2A8-A4AB-4982-89CC-C986D41208B2}"/>
              </a:ext>
            </a:extLst>
          </p:cNvPr>
          <p:cNvSpPr txBox="1"/>
          <p:nvPr/>
        </p:nvSpPr>
        <p:spPr>
          <a:xfrm>
            <a:off x="5518272" y="747200"/>
            <a:ext cx="588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D" sz="2400" noProof="1">
                <a:solidFill>
                  <a:srgbClr val="0A1C28"/>
                </a:solidFill>
                <a:latin typeface="Anton" panose="02000503000000000000" pitchFamily="2" charset="0"/>
              </a:rPr>
              <a:t>hubungan pemerintah terhadap sumberdaya hutan diatur dalam Undang-Undang Dasar 1945 Pasal 33 Ayat 3</a:t>
            </a:r>
            <a:endParaRPr kumimoji="0" lang="en-ID" sz="2400" b="0" i="0" u="none" strike="noStrike" kern="1200" cap="none" spc="0" normalizeH="0" baseline="0" noProof="1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Anton" panose="02000503000000000000" pitchFamily="2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1E37BA4-C324-4BEB-BFDE-EEDA22430D65}"/>
              </a:ext>
            </a:extLst>
          </p:cNvPr>
          <p:cNvSpPr/>
          <p:nvPr/>
        </p:nvSpPr>
        <p:spPr>
          <a:xfrm flipH="1">
            <a:off x="10019763" y="862"/>
            <a:ext cx="2172236" cy="6857138"/>
          </a:xfrm>
          <a:prstGeom prst="rtTriangle">
            <a:avLst/>
          </a:prstGeom>
          <a:solidFill>
            <a:srgbClr val="81A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93560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91837-FB41-48D1-939F-64C7BB4649E2}"/>
              </a:ext>
            </a:extLst>
          </p:cNvPr>
          <p:cNvSpPr txBox="1"/>
          <p:nvPr/>
        </p:nvSpPr>
        <p:spPr>
          <a:xfrm>
            <a:off x="1741714" y="484839"/>
            <a:ext cx="821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noProof="1">
                <a:latin typeface="Dosis" panose="02010703020202060003" pitchFamily="2" charset="0"/>
              </a:rPr>
              <a:t>Makna Penguasaan hutan oleh negara adalah memberikan kewenangan kepada pemerintah untuk;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CF6757-7CED-4453-A8D3-9DEFCE7A4223}"/>
              </a:ext>
            </a:extLst>
          </p:cNvPr>
          <p:cNvGrpSpPr/>
          <p:nvPr/>
        </p:nvGrpSpPr>
        <p:grpSpPr>
          <a:xfrm>
            <a:off x="10194839" y="0"/>
            <a:ext cx="2168611" cy="1536032"/>
            <a:chOff x="10194839" y="0"/>
            <a:chExt cx="2168611" cy="15360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3CD0F5-2E47-458F-B868-9D852CC73672}"/>
                </a:ext>
              </a:extLst>
            </p:cNvPr>
            <p:cNvGrpSpPr/>
            <p:nvPr/>
          </p:nvGrpSpPr>
          <p:grpSpPr>
            <a:xfrm>
              <a:off x="10194839" y="0"/>
              <a:ext cx="2168611" cy="1536032"/>
              <a:chOff x="8396288" y="0"/>
              <a:chExt cx="4114800" cy="2848347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BBF153A5-96D4-4E3D-89D4-F9B6AAA86553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BAC7264A-971B-40DB-8A3A-5C984909C6F9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D38BE69C-3103-4D64-B10F-3573B152A48D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420574D-1216-4727-B4C1-CC6868410576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A3FFD435-8616-4ADD-8485-2D7BE76F23DE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DFC261D-56EC-4E09-8334-D23C21CF5330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21221468-2ACF-4E67-A571-B95C226F6848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BE45ED2C-2A61-465A-A77F-93EFEA07A948}"/>
                  </a:ext>
                </a:extLst>
              </p:cNvPr>
              <p:cNvSpPr/>
              <p:nvPr/>
            </p:nvSpPr>
            <p:spPr>
              <a:xfrm>
                <a:off x="11406187" y="2019671"/>
                <a:ext cx="1104901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33FC8829-D339-4A13-AC83-16E1A32CFC7F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214E76E9-1DFB-406F-8E4B-DB4FC0755BB8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27C6E4F-F7EC-458A-9428-36660EA07A9D}"/>
                </a:ext>
              </a:extLst>
            </p:cNvPr>
            <p:cNvSpPr/>
            <p:nvPr/>
          </p:nvSpPr>
          <p:spPr>
            <a:xfrm>
              <a:off x="11799867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DC7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F26CF97-2A89-4F3D-A17F-D3877ABCD68F}"/>
                </a:ext>
              </a:extLst>
            </p:cNvPr>
            <p:cNvSpPr/>
            <p:nvPr/>
          </p:nvSpPr>
          <p:spPr>
            <a:xfrm flipH="1">
              <a:off x="11506201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CF7342EE-12A8-43DD-9EF3-D1BCCDBD9BCA}"/>
              </a:ext>
            </a:extLst>
          </p:cNvPr>
          <p:cNvSpPr txBox="1"/>
          <p:nvPr/>
        </p:nvSpPr>
        <p:spPr>
          <a:xfrm>
            <a:off x="724312" y="2503132"/>
            <a:ext cx="4782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D" sz="2000" noProof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Mengatur dan mengurus segala sesuatu yang berkaitan dengan hutan, kawasan hutan dan hasil hutan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19CEEFD-4B64-41DB-8760-26ABE88104D6}"/>
              </a:ext>
            </a:extLst>
          </p:cNvPr>
          <p:cNvSpPr txBox="1"/>
          <p:nvPr/>
        </p:nvSpPr>
        <p:spPr>
          <a:xfrm>
            <a:off x="7851099" y="3416551"/>
            <a:ext cx="3346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D" sz="2000" noProof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Mengatur dan menetapkan hubungan hukum-hukum antara orang dengan hutan, serta mengatur perbuatan-perbuatan hukum mengenai kehutanan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63A2E85-EABC-456A-824E-5C60D2DA89C0}"/>
              </a:ext>
            </a:extLst>
          </p:cNvPr>
          <p:cNvSpPr txBox="1"/>
          <p:nvPr/>
        </p:nvSpPr>
        <p:spPr>
          <a:xfrm>
            <a:off x="724035" y="3946833"/>
            <a:ext cx="3425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Menetapkan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status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wilayah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tertentu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sebagai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kawasan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hutan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atau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bukan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sebagai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kawasan</a:t>
            </a:r>
            <a:r>
              <a:rPr lang="en-ID" sz="2000" dirty="0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 </a:t>
            </a:r>
            <a:r>
              <a:rPr lang="en-ID" sz="2000" dirty="0" err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hutan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E8CBA6-C9AB-4D90-8986-E496001A7877}"/>
              </a:ext>
            </a:extLst>
          </p:cNvPr>
          <p:cNvGrpSpPr/>
          <p:nvPr/>
        </p:nvGrpSpPr>
        <p:grpSpPr>
          <a:xfrm>
            <a:off x="5575252" y="2095283"/>
            <a:ext cx="1294732" cy="1296000"/>
            <a:chOff x="5575252" y="2095283"/>
            <a:chExt cx="1294732" cy="12960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A5D2FFD-3C83-45D6-807D-479161A9805E}"/>
                </a:ext>
              </a:extLst>
            </p:cNvPr>
            <p:cNvGrpSpPr/>
            <p:nvPr/>
          </p:nvGrpSpPr>
          <p:grpSpPr>
            <a:xfrm>
              <a:off x="5575252" y="2095283"/>
              <a:ext cx="1294732" cy="1296000"/>
              <a:chOff x="3465954" y="2209983"/>
              <a:chExt cx="1499383" cy="1465760"/>
            </a:xfrm>
            <a:solidFill>
              <a:srgbClr val="2C3B4E"/>
            </a:solidFill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E2FFCF5-B57C-4B82-B518-F113FE67EE3A}"/>
                  </a:ext>
                </a:extLst>
              </p:cNvPr>
              <p:cNvGrpSpPr/>
              <p:nvPr/>
            </p:nvGrpSpPr>
            <p:grpSpPr>
              <a:xfrm>
                <a:off x="3465954" y="2209983"/>
                <a:ext cx="1499383" cy="1465760"/>
                <a:chOff x="2188697" y="1963240"/>
                <a:chExt cx="1961483" cy="1962234"/>
              </a:xfrm>
              <a:grpFill/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10F0C3BB-6E56-4857-A1AC-21E36454B182}"/>
                    </a:ext>
                  </a:extLst>
                </p:cNvPr>
                <p:cNvGrpSpPr/>
                <p:nvPr/>
              </p:nvGrpSpPr>
              <p:grpSpPr>
                <a:xfrm>
                  <a:off x="2188697" y="1963240"/>
                  <a:ext cx="1961483" cy="1962234"/>
                  <a:chOff x="4714363" y="1940755"/>
                  <a:chExt cx="1961483" cy="1962234"/>
                </a:xfrm>
                <a:grpFill/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DAC267EA-5C08-4D7C-9954-F039229224D8}"/>
                      </a:ext>
                    </a:extLst>
                  </p:cNvPr>
                  <p:cNvGrpSpPr/>
                  <p:nvPr/>
                </p:nvGrpSpPr>
                <p:grpSpPr>
                  <a:xfrm>
                    <a:off x="4714363" y="1940755"/>
                    <a:ext cx="1961482" cy="1156003"/>
                    <a:chOff x="4714363" y="1940755"/>
                    <a:chExt cx="1961482" cy="1156003"/>
                  </a:xfrm>
                  <a:grpFill/>
                </p:grpSpPr>
                <p:sp>
                  <p:nvSpPr>
                    <p:cNvPr id="19" name="Trapezoid 18">
                      <a:extLst>
                        <a:ext uri="{FF2B5EF4-FFF2-40B4-BE49-F238E27FC236}">
                          <a16:creationId xmlns:a16="http://schemas.microsoft.com/office/drawing/2014/main" id="{DC154581-7F0D-4323-8D36-712A5C434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9845" y="194075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21" name="Trapezoid 20">
                      <a:extLst>
                        <a:ext uri="{FF2B5EF4-FFF2-40B4-BE49-F238E27FC236}">
                          <a16:creationId xmlns:a16="http://schemas.microsoft.com/office/drawing/2014/main" id="{DBE615C2-0174-4732-8BCB-C0A2F18B0F7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11844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22" name="Trapezoid 21">
                      <a:extLst>
                        <a:ext uri="{FF2B5EF4-FFF2-40B4-BE49-F238E27FC236}">
                          <a16:creationId xmlns:a16="http://schemas.microsoft.com/office/drawing/2014/main" id="{446F75A0-27A6-4F44-ACF8-7440AF02CC7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727845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23" name="Trapezoid 22">
                      <a:extLst>
                        <a:ext uri="{FF2B5EF4-FFF2-40B4-BE49-F238E27FC236}">
                          <a16:creationId xmlns:a16="http://schemas.microsoft.com/office/drawing/2014/main" id="{5E00C55E-3E89-4AE7-B88E-A7C41B190FE9}"/>
                        </a:ext>
                      </a:extLst>
                    </p:cNvPr>
                    <p:cNvSpPr/>
                    <p:nvPr/>
                  </p:nvSpPr>
                  <p:spPr>
                    <a:xfrm rot="2065155">
                      <a:off x="5947887" y="207011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24" name="Trapezoid 23">
                      <a:extLst>
                        <a:ext uri="{FF2B5EF4-FFF2-40B4-BE49-F238E27FC236}">
                          <a16:creationId xmlns:a16="http://schemas.microsoft.com/office/drawing/2014/main" id="{D275338F-AF90-49F7-8ED6-CBEE3A327EDE}"/>
                        </a:ext>
                      </a:extLst>
                    </p:cNvPr>
                    <p:cNvSpPr/>
                    <p:nvPr/>
                  </p:nvSpPr>
                  <p:spPr>
                    <a:xfrm rot="3623861">
                      <a:off x="6207933" y="2342169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25" name="Trapezoid 24">
                      <a:extLst>
                        <a:ext uri="{FF2B5EF4-FFF2-40B4-BE49-F238E27FC236}">
                          <a16:creationId xmlns:a16="http://schemas.microsoft.com/office/drawing/2014/main" id="{08A49005-3A50-437E-8B0F-3D84E89D552D}"/>
                        </a:ext>
                      </a:extLst>
                    </p:cNvPr>
                    <p:cNvSpPr/>
                    <p:nvPr/>
                  </p:nvSpPr>
                  <p:spPr>
                    <a:xfrm rot="19489374">
                      <a:off x="5098278" y="2070592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26" name="Trapezoid 25">
                      <a:extLst>
                        <a:ext uri="{FF2B5EF4-FFF2-40B4-BE49-F238E27FC236}">
                          <a16:creationId xmlns:a16="http://schemas.microsoft.com/office/drawing/2014/main" id="{9DA3989B-3A2F-4904-BF08-2670A365928E}"/>
                        </a:ext>
                      </a:extLst>
                    </p:cNvPr>
                    <p:cNvSpPr/>
                    <p:nvPr/>
                  </p:nvSpPr>
                  <p:spPr>
                    <a:xfrm rot="18012693">
                      <a:off x="4818861" y="2340117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CD1485BF-D74C-40A7-8DED-F522EFEAE624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714364" y="2746986"/>
                    <a:ext cx="1961482" cy="1156003"/>
                    <a:chOff x="4714363" y="1940755"/>
                    <a:chExt cx="1961482" cy="1156003"/>
                  </a:xfrm>
                  <a:grpFill/>
                </p:grpSpPr>
                <p:sp>
                  <p:nvSpPr>
                    <p:cNvPr id="37" name="Trapezoid 36">
                      <a:extLst>
                        <a:ext uri="{FF2B5EF4-FFF2-40B4-BE49-F238E27FC236}">
                          <a16:creationId xmlns:a16="http://schemas.microsoft.com/office/drawing/2014/main" id="{C3D5EBCA-4B41-4FC7-8B17-851A21A946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9845" y="194075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38" name="Trapezoid 37">
                      <a:extLst>
                        <a:ext uri="{FF2B5EF4-FFF2-40B4-BE49-F238E27FC236}">
                          <a16:creationId xmlns:a16="http://schemas.microsoft.com/office/drawing/2014/main" id="{BEFE70CE-3DC3-4EBF-8B9E-3E91E55F0C7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11844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39" name="Trapezoid 38">
                      <a:extLst>
                        <a:ext uri="{FF2B5EF4-FFF2-40B4-BE49-F238E27FC236}">
                          <a16:creationId xmlns:a16="http://schemas.microsoft.com/office/drawing/2014/main" id="{435AF82F-3198-47A0-8552-D89A83F6123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727845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40" name="Trapezoid 39">
                      <a:extLst>
                        <a:ext uri="{FF2B5EF4-FFF2-40B4-BE49-F238E27FC236}">
                          <a16:creationId xmlns:a16="http://schemas.microsoft.com/office/drawing/2014/main" id="{873C3436-7729-40D1-880C-E41B045D09B5}"/>
                        </a:ext>
                      </a:extLst>
                    </p:cNvPr>
                    <p:cNvSpPr/>
                    <p:nvPr/>
                  </p:nvSpPr>
                  <p:spPr>
                    <a:xfrm rot="2065155">
                      <a:off x="5947887" y="207011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41" name="Trapezoid 40">
                      <a:extLst>
                        <a:ext uri="{FF2B5EF4-FFF2-40B4-BE49-F238E27FC236}">
                          <a16:creationId xmlns:a16="http://schemas.microsoft.com/office/drawing/2014/main" id="{016FAB66-1BCA-47C9-9F1C-3E1940EE2E2C}"/>
                        </a:ext>
                      </a:extLst>
                    </p:cNvPr>
                    <p:cNvSpPr/>
                    <p:nvPr/>
                  </p:nvSpPr>
                  <p:spPr>
                    <a:xfrm rot="3623861">
                      <a:off x="6207933" y="2342169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42" name="Trapezoid 41">
                      <a:extLst>
                        <a:ext uri="{FF2B5EF4-FFF2-40B4-BE49-F238E27FC236}">
                          <a16:creationId xmlns:a16="http://schemas.microsoft.com/office/drawing/2014/main" id="{850A34B1-894B-4F83-B4CB-D19BBF03781E}"/>
                        </a:ext>
                      </a:extLst>
                    </p:cNvPr>
                    <p:cNvSpPr/>
                    <p:nvPr/>
                  </p:nvSpPr>
                  <p:spPr>
                    <a:xfrm rot="19489374">
                      <a:off x="5098278" y="2070592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43" name="Trapezoid 42">
                      <a:extLst>
                        <a:ext uri="{FF2B5EF4-FFF2-40B4-BE49-F238E27FC236}">
                          <a16:creationId xmlns:a16="http://schemas.microsoft.com/office/drawing/2014/main" id="{5E30B7A8-95DC-4CE0-81F6-0D8E45963E01}"/>
                        </a:ext>
                      </a:extLst>
                    </p:cNvPr>
                    <p:cNvSpPr/>
                    <p:nvPr/>
                  </p:nvSpPr>
                  <p:spPr>
                    <a:xfrm rot="18012693">
                      <a:off x="4818861" y="2340117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</p:grpSp>
            </p:grpSp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id="{C510632B-99D4-404E-8CB3-F37AC7730FF7}"/>
                    </a:ext>
                  </a:extLst>
                </p:cNvPr>
                <p:cNvSpPr/>
                <p:nvPr/>
              </p:nvSpPr>
              <p:spPr>
                <a:xfrm>
                  <a:off x="2377439" y="2152357"/>
                  <a:ext cx="1584000" cy="15840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FF5E6379-6B2E-44E3-A4C9-414BA5E493FE}"/>
                  </a:ext>
                </a:extLst>
              </p:cNvPr>
              <p:cNvSpPr/>
              <p:nvPr/>
            </p:nvSpPr>
            <p:spPr>
              <a:xfrm>
                <a:off x="3729646" y="2455966"/>
                <a:ext cx="972000" cy="97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2C52344-18D9-487D-AB87-8E0DA647E420}"/>
                </a:ext>
              </a:extLst>
            </p:cNvPr>
            <p:cNvSpPr txBox="1"/>
            <p:nvPr/>
          </p:nvSpPr>
          <p:spPr>
            <a:xfrm>
              <a:off x="6019924" y="2344999"/>
              <a:ext cx="3837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000" dirty="0">
                  <a:latin typeface="Britannic Bold" panose="020B0903060703020204" pitchFamily="34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C82121-2402-4455-8576-B8D9BD125E54}"/>
              </a:ext>
            </a:extLst>
          </p:cNvPr>
          <p:cNvGrpSpPr/>
          <p:nvPr/>
        </p:nvGrpSpPr>
        <p:grpSpPr>
          <a:xfrm>
            <a:off x="4468537" y="3294103"/>
            <a:ext cx="1800000" cy="1800000"/>
            <a:chOff x="4468537" y="3294103"/>
            <a:chExt cx="1800000" cy="18000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8C2DD69-EFBF-4E2B-85DB-45D6E8713E70}"/>
                </a:ext>
              </a:extLst>
            </p:cNvPr>
            <p:cNvGrpSpPr/>
            <p:nvPr/>
          </p:nvGrpSpPr>
          <p:grpSpPr>
            <a:xfrm rot="20579846">
              <a:off x="4468537" y="3294103"/>
              <a:ext cx="1800000" cy="1800000"/>
              <a:chOff x="3465954" y="2209983"/>
              <a:chExt cx="1499383" cy="1465760"/>
            </a:xfrm>
            <a:solidFill>
              <a:srgbClr val="95B754"/>
            </a:solidFill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E6379D1-AF34-4F14-926D-EBC60D0DFD3F}"/>
                  </a:ext>
                </a:extLst>
              </p:cNvPr>
              <p:cNvGrpSpPr/>
              <p:nvPr/>
            </p:nvGrpSpPr>
            <p:grpSpPr>
              <a:xfrm>
                <a:off x="3465954" y="2209983"/>
                <a:ext cx="1499383" cy="1465760"/>
                <a:chOff x="2188697" y="1963240"/>
                <a:chExt cx="1961483" cy="1962234"/>
              </a:xfrm>
              <a:grpFill/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7E4E21A4-FED6-44E6-8F4E-54DED5DD9692}"/>
                    </a:ext>
                  </a:extLst>
                </p:cNvPr>
                <p:cNvGrpSpPr/>
                <p:nvPr/>
              </p:nvGrpSpPr>
              <p:grpSpPr>
                <a:xfrm>
                  <a:off x="2188697" y="1963240"/>
                  <a:ext cx="1961483" cy="1962234"/>
                  <a:chOff x="4714363" y="1940755"/>
                  <a:chExt cx="1961483" cy="1962234"/>
                </a:xfrm>
                <a:grpFill/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87CDA9D9-18BF-48FA-AFD9-EF320E18D45B}"/>
                      </a:ext>
                    </a:extLst>
                  </p:cNvPr>
                  <p:cNvGrpSpPr/>
                  <p:nvPr/>
                </p:nvGrpSpPr>
                <p:grpSpPr>
                  <a:xfrm>
                    <a:off x="4714363" y="1940755"/>
                    <a:ext cx="1961482" cy="1156003"/>
                    <a:chOff x="4714363" y="1940755"/>
                    <a:chExt cx="1961482" cy="1156003"/>
                  </a:xfrm>
                  <a:grpFill/>
                </p:grpSpPr>
                <p:sp>
                  <p:nvSpPr>
                    <p:cNvPr id="83" name="Trapezoid 82">
                      <a:extLst>
                        <a:ext uri="{FF2B5EF4-FFF2-40B4-BE49-F238E27FC236}">
                          <a16:creationId xmlns:a16="http://schemas.microsoft.com/office/drawing/2014/main" id="{262186D1-2B85-4D34-B91C-6C6226456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9845" y="194075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4" name="Trapezoid 83">
                      <a:extLst>
                        <a:ext uri="{FF2B5EF4-FFF2-40B4-BE49-F238E27FC236}">
                          <a16:creationId xmlns:a16="http://schemas.microsoft.com/office/drawing/2014/main" id="{A9C1BD16-2DA7-442D-BE97-2332A63565E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11844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5" name="Trapezoid 84">
                      <a:extLst>
                        <a:ext uri="{FF2B5EF4-FFF2-40B4-BE49-F238E27FC236}">
                          <a16:creationId xmlns:a16="http://schemas.microsoft.com/office/drawing/2014/main" id="{A3C00055-422C-4A2B-ACE4-00540CB9E6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727845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6" name="Trapezoid 85">
                      <a:extLst>
                        <a:ext uri="{FF2B5EF4-FFF2-40B4-BE49-F238E27FC236}">
                          <a16:creationId xmlns:a16="http://schemas.microsoft.com/office/drawing/2014/main" id="{614E7C45-34A0-46A1-8EE2-C89E27A12A55}"/>
                        </a:ext>
                      </a:extLst>
                    </p:cNvPr>
                    <p:cNvSpPr/>
                    <p:nvPr/>
                  </p:nvSpPr>
                  <p:spPr>
                    <a:xfrm rot="2065155">
                      <a:off x="5947887" y="207011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7" name="Trapezoid 86">
                      <a:extLst>
                        <a:ext uri="{FF2B5EF4-FFF2-40B4-BE49-F238E27FC236}">
                          <a16:creationId xmlns:a16="http://schemas.microsoft.com/office/drawing/2014/main" id="{7B26905F-90A1-4449-8B40-F6EFBEAA2E25}"/>
                        </a:ext>
                      </a:extLst>
                    </p:cNvPr>
                    <p:cNvSpPr/>
                    <p:nvPr/>
                  </p:nvSpPr>
                  <p:spPr>
                    <a:xfrm rot="3623861">
                      <a:off x="6207933" y="2342169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8" name="Trapezoid 87">
                      <a:extLst>
                        <a:ext uri="{FF2B5EF4-FFF2-40B4-BE49-F238E27FC236}">
                          <a16:creationId xmlns:a16="http://schemas.microsoft.com/office/drawing/2014/main" id="{031F2868-DD79-4019-9EE0-B3C4002405CD}"/>
                        </a:ext>
                      </a:extLst>
                    </p:cNvPr>
                    <p:cNvSpPr/>
                    <p:nvPr/>
                  </p:nvSpPr>
                  <p:spPr>
                    <a:xfrm rot="19489374">
                      <a:off x="5098278" y="2070592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9" name="Trapezoid 88">
                      <a:extLst>
                        <a:ext uri="{FF2B5EF4-FFF2-40B4-BE49-F238E27FC236}">
                          <a16:creationId xmlns:a16="http://schemas.microsoft.com/office/drawing/2014/main" id="{EF8BF1D9-2448-4D09-879F-18AD9471FDBF}"/>
                        </a:ext>
                      </a:extLst>
                    </p:cNvPr>
                    <p:cNvSpPr/>
                    <p:nvPr/>
                  </p:nvSpPr>
                  <p:spPr>
                    <a:xfrm rot="18012693">
                      <a:off x="4818861" y="2340117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A354A34-4330-4B94-9D60-7E1D2EA5949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714364" y="2746986"/>
                    <a:ext cx="1961482" cy="1156003"/>
                    <a:chOff x="4714363" y="1940755"/>
                    <a:chExt cx="1961482" cy="1156003"/>
                  </a:xfrm>
                  <a:grpFill/>
                </p:grpSpPr>
                <p:sp>
                  <p:nvSpPr>
                    <p:cNvPr id="76" name="Trapezoid 75">
                      <a:extLst>
                        <a:ext uri="{FF2B5EF4-FFF2-40B4-BE49-F238E27FC236}">
                          <a16:creationId xmlns:a16="http://schemas.microsoft.com/office/drawing/2014/main" id="{8F0C7FA6-FFF4-46A2-88DD-BACCA8553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9845" y="194075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77" name="Trapezoid 76">
                      <a:extLst>
                        <a:ext uri="{FF2B5EF4-FFF2-40B4-BE49-F238E27FC236}">
                          <a16:creationId xmlns:a16="http://schemas.microsoft.com/office/drawing/2014/main" id="{E8E77416-24CE-4839-B961-327FFC0C962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11844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78" name="Trapezoid 77">
                      <a:extLst>
                        <a:ext uri="{FF2B5EF4-FFF2-40B4-BE49-F238E27FC236}">
                          <a16:creationId xmlns:a16="http://schemas.microsoft.com/office/drawing/2014/main" id="{2BC0ED69-E4C9-42D8-B093-ADCD54AB3A3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727845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79" name="Trapezoid 78">
                      <a:extLst>
                        <a:ext uri="{FF2B5EF4-FFF2-40B4-BE49-F238E27FC236}">
                          <a16:creationId xmlns:a16="http://schemas.microsoft.com/office/drawing/2014/main" id="{0F5264BF-C4C7-4B36-BD5F-04E3BBE3441D}"/>
                        </a:ext>
                      </a:extLst>
                    </p:cNvPr>
                    <p:cNvSpPr/>
                    <p:nvPr/>
                  </p:nvSpPr>
                  <p:spPr>
                    <a:xfrm rot="2065155">
                      <a:off x="5947887" y="207011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0" name="Trapezoid 79">
                      <a:extLst>
                        <a:ext uri="{FF2B5EF4-FFF2-40B4-BE49-F238E27FC236}">
                          <a16:creationId xmlns:a16="http://schemas.microsoft.com/office/drawing/2014/main" id="{04FBBA8C-536E-4AC4-8720-0803F20B3C78}"/>
                        </a:ext>
                      </a:extLst>
                    </p:cNvPr>
                    <p:cNvSpPr/>
                    <p:nvPr/>
                  </p:nvSpPr>
                  <p:spPr>
                    <a:xfrm rot="3623861">
                      <a:off x="6207933" y="2342169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1" name="Trapezoid 80">
                      <a:extLst>
                        <a:ext uri="{FF2B5EF4-FFF2-40B4-BE49-F238E27FC236}">
                          <a16:creationId xmlns:a16="http://schemas.microsoft.com/office/drawing/2014/main" id="{2C7154FC-09CE-4E09-A8F2-6721BFC4EFA3}"/>
                        </a:ext>
                      </a:extLst>
                    </p:cNvPr>
                    <p:cNvSpPr/>
                    <p:nvPr/>
                  </p:nvSpPr>
                  <p:spPr>
                    <a:xfrm rot="19489374">
                      <a:off x="5098278" y="2070592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82" name="Trapezoid 81">
                      <a:extLst>
                        <a:ext uri="{FF2B5EF4-FFF2-40B4-BE49-F238E27FC236}">
                          <a16:creationId xmlns:a16="http://schemas.microsoft.com/office/drawing/2014/main" id="{2437E242-243E-4C92-A450-B58643924E2A}"/>
                        </a:ext>
                      </a:extLst>
                    </p:cNvPr>
                    <p:cNvSpPr/>
                    <p:nvPr/>
                  </p:nvSpPr>
                  <p:spPr>
                    <a:xfrm rot="18012693">
                      <a:off x="4818861" y="2340117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</p:grpSp>
            </p:grpSp>
            <p:sp>
              <p:nvSpPr>
                <p:cNvPr id="73" name="Flowchart: Connector 72">
                  <a:extLst>
                    <a:ext uri="{FF2B5EF4-FFF2-40B4-BE49-F238E27FC236}">
                      <a16:creationId xmlns:a16="http://schemas.microsoft.com/office/drawing/2014/main" id="{564E81AD-C473-483F-9D96-46B8D35D0581}"/>
                    </a:ext>
                  </a:extLst>
                </p:cNvPr>
                <p:cNvSpPr/>
                <p:nvPr/>
              </p:nvSpPr>
              <p:spPr>
                <a:xfrm>
                  <a:off x="2377439" y="2152357"/>
                  <a:ext cx="1584000" cy="15840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E274535F-63D4-4567-BDAA-3F0D397FC4A0}"/>
                  </a:ext>
                </a:extLst>
              </p:cNvPr>
              <p:cNvSpPr/>
              <p:nvPr/>
            </p:nvSpPr>
            <p:spPr>
              <a:xfrm>
                <a:off x="3729646" y="2455966"/>
                <a:ext cx="972000" cy="97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4AA3122-E6EC-44C9-86C9-3DEF87A73663}"/>
                </a:ext>
              </a:extLst>
            </p:cNvPr>
            <p:cNvSpPr txBox="1"/>
            <p:nvPr/>
          </p:nvSpPr>
          <p:spPr>
            <a:xfrm>
              <a:off x="5176330" y="3657036"/>
              <a:ext cx="3837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5400" dirty="0">
                  <a:latin typeface="Britannic Bold" panose="020B0903060703020204" pitchFamily="34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295E76-F64D-47E1-B61E-F35180B3BB66}"/>
              </a:ext>
            </a:extLst>
          </p:cNvPr>
          <p:cNvGrpSpPr/>
          <p:nvPr/>
        </p:nvGrpSpPr>
        <p:grpSpPr>
          <a:xfrm>
            <a:off x="6284579" y="3165843"/>
            <a:ext cx="1440000" cy="1440000"/>
            <a:chOff x="6284579" y="3165843"/>
            <a:chExt cx="1440000" cy="14400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15C860-6B71-4725-AA50-5479E72F9396}"/>
                </a:ext>
              </a:extLst>
            </p:cNvPr>
            <p:cNvGrpSpPr/>
            <p:nvPr/>
          </p:nvGrpSpPr>
          <p:grpSpPr>
            <a:xfrm rot="648315">
              <a:off x="6284579" y="3165843"/>
              <a:ext cx="1440000" cy="1440000"/>
              <a:chOff x="3465954" y="2209983"/>
              <a:chExt cx="1499383" cy="1465760"/>
            </a:xfrm>
            <a:solidFill>
              <a:srgbClr val="C02F3D"/>
            </a:solidFill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1043400-2027-4D66-85C7-722D31DDBBD8}"/>
                  </a:ext>
                </a:extLst>
              </p:cNvPr>
              <p:cNvGrpSpPr/>
              <p:nvPr/>
            </p:nvGrpSpPr>
            <p:grpSpPr>
              <a:xfrm>
                <a:off x="3465954" y="2209983"/>
                <a:ext cx="1499383" cy="1465760"/>
                <a:chOff x="2188697" y="1963240"/>
                <a:chExt cx="1961483" cy="1962234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74E154A-7F6A-42B0-BCEA-CEC5198CAEFD}"/>
                    </a:ext>
                  </a:extLst>
                </p:cNvPr>
                <p:cNvGrpSpPr/>
                <p:nvPr/>
              </p:nvGrpSpPr>
              <p:grpSpPr>
                <a:xfrm>
                  <a:off x="2188697" y="1963240"/>
                  <a:ext cx="1961483" cy="1962234"/>
                  <a:chOff x="4714363" y="1940755"/>
                  <a:chExt cx="1961483" cy="1962234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8D10786D-9F2E-41FD-A17B-D5AEA16E31A8}"/>
                      </a:ext>
                    </a:extLst>
                  </p:cNvPr>
                  <p:cNvGrpSpPr/>
                  <p:nvPr/>
                </p:nvGrpSpPr>
                <p:grpSpPr>
                  <a:xfrm>
                    <a:off x="4714363" y="1940755"/>
                    <a:ext cx="1961482" cy="1156003"/>
                    <a:chOff x="4714363" y="1940755"/>
                    <a:chExt cx="1961482" cy="1156003"/>
                  </a:xfrm>
                  <a:grpFill/>
                </p:grpSpPr>
                <p:sp>
                  <p:nvSpPr>
                    <p:cNvPr id="62" name="Trapezoid 61">
                      <a:extLst>
                        <a:ext uri="{FF2B5EF4-FFF2-40B4-BE49-F238E27FC236}">
                          <a16:creationId xmlns:a16="http://schemas.microsoft.com/office/drawing/2014/main" id="{BCE58930-96D6-4989-BC78-2EB587BEA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9845" y="194075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63" name="Trapezoid 62">
                      <a:extLst>
                        <a:ext uri="{FF2B5EF4-FFF2-40B4-BE49-F238E27FC236}">
                          <a16:creationId xmlns:a16="http://schemas.microsoft.com/office/drawing/2014/main" id="{63F24B9F-EA10-4D66-B722-305281DE3AC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11844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64" name="Trapezoid 63">
                      <a:extLst>
                        <a:ext uri="{FF2B5EF4-FFF2-40B4-BE49-F238E27FC236}">
                          <a16:creationId xmlns:a16="http://schemas.microsoft.com/office/drawing/2014/main" id="{8DAE8881-D09B-4DCA-BEBE-D9F6D3DD5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727845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65" name="Trapezoid 64">
                      <a:extLst>
                        <a:ext uri="{FF2B5EF4-FFF2-40B4-BE49-F238E27FC236}">
                          <a16:creationId xmlns:a16="http://schemas.microsoft.com/office/drawing/2014/main" id="{35A4D4C3-C835-4EBE-B7A8-014CF9716290}"/>
                        </a:ext>
                      </a:extLst>
                    </p:cNvPr>
                    <p:cNvSpPr/>
                    <p:nvPr/>
                  </p:nvSpPr>
                  <p:spPr>
                    <a:xfrm rot="2065155">
                      <a:off x="5947887" y="207011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66" name="Trapezoid 65">
                      <a:extLst>
                        <a:ext uri="{FF2B5EF4-FFF2-40B4-BE49-F238E27FC236}">
                          <a16:creationId xmlns:a16="http://schemas.microsoft.com/office/drawing/2014/main" id="{0D7D3A7F-A5C9-46CC-AF5E-5CACD2B2F490}"/>
                        </a:ext>
                      </a:extLst>
                    </p:cNvPr>
                    <p:cNvSpPr/>
                    <p:nvPr/>
                  </p:nvSpPr>
                  <p:spPr>
                    <a:xfrm rot="3623861">
                      <a:off x="6207933" y="2342169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67" name="Trapezoid 66">
                      <a:extLst>
                        <a:ext uri="{FF2B5EF4-FFF2-40B4-BE49-F238E27FC236}">
                          <a16:creationId xmlns:a16="http://schemas.microsoft.com/office/drawing/2014/main" id="{F9194289-DECD-45DF-867C-0BC281BBA3F9}"/>
                        </a:ext>
                      </a:extLst>
                    </p:cNvPr>
                    <p:cNvSpPr/>
                    <p:nvPr/>
                  </p:nvSpPr>
                  <p:spPr>
                    <a:xfrm rot="19489374">
                      <a:off x="5098278" y="2070592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68" name="Trapezoid 67">
                      <a:extLst>
                        <a:ext uri="{FF2B5EF4-FFF2-40B4-BE49-F238E27FC236}">
                          <a16:creationId xmlns:a16="http://schemas.microsoft.com/office/drawing/2014/main" id="{E358EF27-59B0-451B-AC5A-8F483AA669C0}"/>
                        </a:ext>
                      </a:extLst>
                    </p:cNvPr>
                    <p:cNvSpPr/>
                    <p:nvPr/>
                  </p:nvSpPr>
                  <p:spPr>
                    <a:xfrm rot="18012693">
                      <a:off x="4818861" y="2340117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78ACC565-F839-4A23-8213-13CB6B2E563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714364" y="2746986"/>
                    <a:ext cx="1961482" cy="1156003"/>
                    <a:chOff x="4714363" y="1940755"/>
                    <a:chExt cx="1961482" cy="1156003"/>
                  </a:xfrm>
                  <a:grpFill/>
                </p:grpSpPr>
                <p:sp>
                  <p:nvSpPr>
                    <p:cNvPr id="55" name="Trapezoid 54">
                      <a:extLst>
                        <a:ext uri="{FF2B5EF4-FFF2-40B4-BE49-F238E27FC236}">
                          <a16:creationId xmlns:a16="http://schemas.microsoft.com/office/drawing/2014/main" id="{F9E54CE2-9D9E-48E0-86E3-EC9FFA05E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9845" y="194075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56" name="Trapezoid 55">
                      <a:extLst>
                        <a:ext uri="{FF2B5EF4-FFF2-40B4-BE49-F238E27FC236}">
                          <a16:creationId xmlns:a16="http://schemas.microsoft.com/office/drawing/2014/main" id="{455C8EFD-510A-4F7E-81FF-7FAF0F0A014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11844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57" name="Trapezoid 56">
                      <a:extLst>
                        <a:ext uri="{FF2B5EF4-FFF2-40B4-BE49-F238E27FC236}">
                          <a16:creationId xmlns:a16="http://schemas.microsoft.com/office/drawing/2014/main" id="{21EB1BD0-B3AE-4F2F-99F0-B431E520B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727845" y="2732756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58" name="Trapezoid 57">
                      <a:extLst>
                        <a:ext uri="{FF2B5EF4-FFF2-40B4-BE49-F238E27FC236}">
                          <a16:creationId xmlns:a16="http://schemas.microsoft.com/office/drawing/2014/main" id="{22E9B2B7-E571-46B8-B9B9-F7C1EC6B3B47}"/>
                        </a:ext>
                      </a:extLst>
                    </p:cNvPr>
                    <p:cNvSpPr/>
                    <p:nvPr/>
                  </p:nvSpPr>
                  <p:spPr>
                    <a:xfrm rot="2065155">
                      <a:off x="5947887" y="2070115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59" name="Trapezoid 58">
                      <a:extLst>
                        <a:ext uri="{FF2B5EF4-FFF2-40B4-BE49-F238E27FC236}">
                          <a16:creationId xmlns:a16="http://schemas.microsoft.com/office/drawing/2014/main" id="{D45378C9-0212-4539-8B77-13FDE353A983}"/>
                        </a:ext>
                      </a:extLst>
                    </p:cNvPr>
                    <p:cNvSpPr/>
                    <p:nvPr/>
                  </p:nvSpPr>
                  <p:spPr>
                    <a:xfrm rot="3623861">
                      <a:off x="6207933" y="2342169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60" name="Trapezoid 59">
                      <a:extLst>
                        <a:ext uri="{FF2B5EF4-FFF2-40B4-BE49-F238E27FC236}">
                          <a16:creationId xmlns:a16="http://schemas.microsoft.com/office/drawing/2014/main" id="{8ADB13A8-736C-4ADC-8AA3-02A86A89D850}"/>
                        </a:ext>
                      </a:extLst>
                    </p:cNvPr>
                    <p:cNvSpPr/>
                    <p:nvPr/>
                  </p:nvSpPr>
                  <p:spPr>
                    <a:xfrm rot="19489374">
                      <a:off x="5098278" y="2070592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  <p:sp>
                  <p:nvSpPr>
                    <p:cNvPr id="61" name="Trapezoid 60">
                      <a:extLst>
                        <a:ext uri="{FF2B5EF4-FFF2-40B4-BE49-F238E27FC236}">
                          <a16:creationId xmlns:a16="http://schemas.microsoft.com/office/drawing/2014/main" id="{D57BD45B-22E9-4BB3-9CD1-BCF9630BCF4D}"/>
                        </a:ext>
                      </a:extLst>
                    </p:cNvPr>
                    <p:cNvSpPr/>
                    <p:nvPr/>
                  </p:nvSpPr>
                  <p:spPr>
                    <a:xfrm rot="18012693">
                      <a:off x="4818861" y="2340117"/>
                      <a:ext cx="350520" cy="377483"/>
                    </a:xfrm>
                    <a:prstGeom prst="trapezoid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D"/>
                    </a:p>
                  </p:txBody>
                </p:sp>
              </p:grpSp>
            </p:grpSp>
            <p:sp>
              <p:nvSpPr>
                <p:cNvPr id="52" name="Flowchart: Connector 51">
                  <a:extLst>
                    <a:ext uri="{FF2B5EF4-FFF2-40B4-BE49-F238E27FC236}">
                      <a16:creationId xmlns:a16="http://schemas.microsoft.com/office/drawing/2014/main" id="{47624AF7-CA05-4738-9D9E-AFAAF66AB888}"/>
                    </a:ext>
                  </a:extLst>
                </p:cNvPr>
                <p:cNvSpPr/>
                <p:nvPr/>
              </p:nvSpPr>
              <p:spPr>
                <a:xfrm>
                  <a:off x="2377439" y="2152357"/>
                  <a:ext cx="1584000" cy="15840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BC2A19CC-C9AD-4E05-B750-4C498ABD06FA}"/>
                  </a:ext>
                </a:extLst>
              </p:cNvPr>
              <p:cNvSpPr/>
              <p:nvPr/>
            </p:nvSpPr>
            <p:spPr>
              <a:xfrm>
                <a:off x="3729646" y="2455966"/>
                <a:ext cx="972000" cy="97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3D5BAEE-0451-4526-ACF8-FAA16CA9ECCB}"/>
                </a:ext>
              </a:extLst>
            </p:cNvPr>
            <p:cNvSpPr txBox="1"/>
            <p:nvPr/>
          </p:nvSpPr>
          <p:spPr>
            <a:xfrm>
              <a:off x="6831252" y="3457982"/>
              <a:ext cx="383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latin typeface="Britannic Bold" panose="020B0903060703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163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1" grpId="0"/>
      <p:bldP spid="112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AE60D6-34B6-4AEC-B9CB-121237E9D364}"/>
              </a:ext>
            </a:extLst>
          </p:cNvPr>
          <p:cNvGrpSpPr/>
          <p:nvPr/>
        </p:nvGrpSpPr>
        <p:grpSpPr>
          <a:xfrm>
            <a:off x="570025" y="1895985"/>
            <a:ext cx="5045128" cy="4437227"/>
            <a:chOff x="494337" y="1463940"/>
            <a:chExt cx="5045128" cy="4437227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CF3FE00E-D442-49E0-8893-641CEDEA4292}"/>
                </a:ext>
              </a:extLst>
            </p:cNvPr>
            <p:cNvSpPr/>
            <p:nvPr/>
          </p:nvSpPr>
          <p:spPr>
            <a:xfrm rot="5400000">
              <a:off x="1774951" y="1751076"/>
              <a:ext cx="2497330" cy="1923058"/>
            </a:xfrm>
            <a:prstGeom prst="diamond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230B3940-D0A4-4ABA-8FBE-321AC5E074C6}"/>
                </a:ext>
              </a:extLst>
            </p:cNvPr>
            <p:cNvSpPr/>
            <p:nvPr/>
          </p:nvSpPr>
          <p:spPr>
            <a:xfrm rot="857532">
              <a:off x="494337" y="2763285"/>
              <a:ext cx="2497330" cy="1923058"/>
            </a:xfrm>
            <a:prstGeom prst="diamond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795E825E-3653-4043-A604-F30082C12B71}"/>
                </a:ext>
              </a:extLst>
            </p:cNvPr>
            <p:cNvSpPr/>
            <p:nvPr/>
          </p:nvSpPr>
          <p:spPr>
            <a:xfrm rot="20666457">
              <a:off x="3042135" y="2763284"/>
              <a:ext cx="2497330" cy="1923058"/>
            </a:xfrm>
            <a:prstGeom prst="diamond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20886F-DC0D-4466-9EC4-22C2BD43A813}"/>
                </a:ext>
              </a:extLst>
            </p:cNvPr>
            <p:cNvSpPr/>
            <p:nvPr/>
          </p:nvSpPr>
          <p:spPr>
            <a:xfrm>
              <a:off x="3069585" y="4154254"/>
              <a:ext cx="1777395" cy="1705971"/>
            </a:xfrm>
            <a:custGeom>
              <a:avLst/>
              <a:gdLst>
                <a:gd name="connsiteX0" fmla="*/ 0 w 1777395"/>
                <a:gd name="connsiteY0" fmla="*/ 0 h 1705971"/>
                <a:gd name="connsiteX1" fmla="*/ 1777395 w 1777395"/>
                <a:gd name="connsiteY1" fmla="*/ 0 h 1705971"/>
                <a:gd name="connsiteX2" fmla="*/ 1777395 w 1777395"/>
                <a:gd name="connsiteY2" fmla="*/ 1705971 h 1705971"/>
                <a:gd name="connsiteX3" fmla="*/ 0 w 1777395"/>
                <a:gd name="connsiteY3" fmla="*/ 1705971 h 1705971"/>
                <a:gd name="connsiteX4" fmla="*/ 0 w 1777395"/>
                <a:gd name="connsiteY4" fmla="*/ 0 h 1705971"/>
                <a:gd name="connsiteX0" fmla="*/ 0 w 1777395"/>
                <a:gd name="connsiteY0" fmla="*/ 0 h 1705971"/>
                <a:gd name="connsiteX1" fmla="*/ 1313372 w 1777395"/>
                <a:gd name="connsiteY1" fmla="*/ 723332 h 1705971"/>
                <a:gd name="connsiteX2" fmla="*/ 1777395 w 1777395"/>
                <a:gd name="connsiteY2" fmla="*/ 1705971 h 1705971"/>
                <a:gd name="connsiteX3" fmla="*/ 0 w 1777395"/>
                <a:gd name="connsiteY3" fmla="*/ 1705971 h 1705971"/>
                <a:gd name="connsiteX4" fmla="*/ 0 w 1777395"/>
                <a:gd name="connsiteY4" fmla="*/ 0 h 1705971"/>
                <a:gd name="connsiteX0" fmla="*/ 0 w 1777395"/>
                <a:gd name="connsiteY0" fmla="*/ 0 h 1705971"/>
                <a:gd name="connsiteX1" fmla="*/ 1354315 w 1777395"/>
                <a:gd name="connsiteY1" fmla="*/ 545911 h 1705971"/>
                <a:gd name="connsiteX2" fmla="*/ 1777395 w 1777395"/>
                <a:gd name="connsiteY2" fmla="*/ 1705971 h 1705971"/>
                <a:gd name="connsiteX3" fmla="*/ 0 w 1777395"/>
                <a:gd name="connsiteY3" fmla="*/ 1705971 h 1705971"/>
                <a:gd name="connsiteX4" fmla="*/ 0 w 1777395"/>
                <a:gd name="connsiteY4" fmla="*/ 0 h 1705971"/>
                <a:gd name="connsiteX0" fmla="*/ 0 w 1777395"/>
                <a:gd name="connsiteY0" fmla="*/ 0 h 1705971"/>
                <a:gd name="connsiteX1" fmla="*/ 1449849 w 1777395"/>
                <a:gd name="connsiteY1" fmla="*/ 573207 h 1705971"/>
                <a:gd name="connsiteX2" fmla="*/ 1777395 w 1777395"/>
                <a:gd name="connsiteY2" fmla="*/ 1705971 h 1705971"/>
                <a:gd name="connsiteX3" fmla="*/ 0 w 1777395"/>
                <a:gd name="connsiteY3" fmla="*/ 1705971 h 1705971"/>
                <a:gd name="connsiteX4" fmla="*/ 0 w 1777395"/>
                <a:gd name="connsiteY4" fmla="*/ 0 h 1705971"/>
                <a:gd name="connsiteX0" fmla="*/ 0 w 1777395"/>
                <a:gd name="connsiteY0" fmla="*/ 0 h 1705971"/>
                <a:gd name="connsiteX1" fmla="*/ 1449849 w 1777395"/>
                <a:gd name="connsiteY1" fmla="*/ 573207 h 1705971"/>
                <a:gd name="connsiteX2" fmla="*/ 1777395 w 1777395"/>
                <a:gd name="connsiteY2" fmla="*/ 1705971 h 1705971"/>
                <a:gd name="connsiteX3" fmla="*/ 40943 w 1777395"/>
                <a:gd name="connsiteY3" fmla="*/ 1351129 h 1705971"/>
                <a:gd name="connsiteX4" fmla="*/ 0 w 1777395"/>
                <a:gd name="connsiteY4" fmla="*/ 0 h 170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395" h="1705971">
                  <a:moveTo>
                    <a:pt x="0" y="0"/>
                  </a:moveTo>
                  <a:lnTo>
                    <a:pt x="1449849" y="573207"/>
                  </a:lnTo>
                  <a:lnTo>
                    <a:pt x="1777395" y="1705971"/>
                  </a:lnTo>
                  <a:lnTo>
                    <a:pt x="40943" y="1351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30627EB2-3AE3-4826-885F-17864A0696C1}"/>
                </a:ext>
              </a:extLst>
            </p:cNvPr>
            <p:cNvSpPr/>
            <p:nvPr/>
          </p:nvSpPr>
          <p:spPr>
            <a:xfrm flipH="1">
              <a:off x="1172387" y="4154254"/>
              <a:ext cx="1777395" cy="1705971"/>
            </a:xfrm>
            <a:custGeom>
              <a:avLst/>
              <a:gdLst>
                <a:gd name="connsiteX0" fmla="*/ 0 w 1777395"/>
                <a:gd name="connsiteY0" fmla="*/ 0 h 1705971"/>
                <a:gd name="connsiteX1" fmla="*/ 1777395 w 1777395"/>
                <a:gd name="connsiteY1" fmla="*/ 0 h 1705971"/>
                <a:gd name="connsiteX2" fmla="*/ 1777395 w 1777395"/>
                <a:gd name="connsiteY2" fmla="*/ 1705971 h 1705971"/>
                <a:gd name="connsiteX3" fmla="*/ 0 w 1777395"/>
                <a:gd name="connsiteY3" fmla="*/ 1705971 h 1705971"/>
                <a:gd name="connsiteX4" fmla="*/ 0 w 1777395"/>
                <a:gd name="connsiteY4" fmla="*/ 0 h 1705971"/>
                <a:gd name="connsiteX0" fmla="*/ 0 w 1777395"/>
                <a:gd name="connsiteY0" fmla="*/ 0 h 1705971"/>
                <a:gd name="connsiteX1" fmla="*/ 1313372 w 1777395"/>
                <a:gd name="connsiteY1" fmla="*/ 723332 h 1705971"/>
                <a:gd name="connsiteX2" fmla="*/ 1777395 w 1777395"/>
                <a:gd name="connsiteY2" fmla="*/ 1705971 h 1705971"/>
                <a:gd name="connsiteX3" fmla="*/ 0 w 1777395"/>
                <a:gd name="connsiteY3" fmla="*/ 1705971 h 1705971"/>
                <a:gd name="connsiteX4" fmla="*/ 0 w 1777395"/>
                <a:gd name="connsiteY4" fmla="*/ 0 h 1705971"/>
                <a:gd name="connsiteX0" fmla="*/ 0 w 1777395"/>
                <a:gd name="connsiteY0" fmla="*/ 0 h 1705971"/>
                <a:gd name="connsiteX1" fmla="*/ 1354315 w 1777395"/>
                <a:gd name="connsiteY1" fmla="*/ 545911 h 1705971"/>
                <a:gd name="connsiteX2" fmla="*/ 1777395 w 1777395"/>
                <a:gd name="connsiteY2" fmla="*/ 1705971 h 1705971"/>
                <a:gd name="connsiteX3" fmla="*/ 0 w 1777395"/>
                <a:gd name="connsiteY3" fmla="*/ 1705971 h 1705971"/>
                <a:gd name="connsiteX4" fmla="*/ 0 w 1777395"/>
                <a:gd name="connsiteY4" fmla="*/ 0 h 1705971"/>
                <a:gd name="connsiteX0" fmla="*/ 0 w 1777395"/>
                <a:gd name="connsiteY0" fmla="*/ 0 h 1705971"/>
                <a:gd name="connsiteX1" fmla="*/ 1449849 w 1777395"/>
                <a:gd name="connsiteY1" fmla="*/ 573207 h 1705971"/>
                <a:gd name="connsiteX2" fmla="*/ 1777395 w 1777395"/>
                <a:gd name="connsiteY2" fmla="*/ 1705971 h 1705971"/>
                <a:gd name="connsiteX3" fmla="*/ 0 w 1777395"/>
                <a:gd name="connsiteY3" fmla="*/ 1705971 h 1705971"/>
                <a:gd name="connsiteX4" fmla="*/ 0 w 1777395"/>
                <a:gd name="connsiteY4" fmla="*/ 0 h 1705971"/>
                <a:gd name="connsiteX0" fmla="*/ 0 w 1777395"/>
                <a:gd name="connsiteY0" fmla="*/ 0 h 1705971"/>
                <a:gd name="connsiteX1" fmla="*/ 1449849 w 1777395"/>
                <a:gd name="connsiteY1" fmla="*/ 573207 h 1705971"/>
                <a:gd name="connsiteX2" fmla="*/ 1777395 w 1777395"/>
                <a:gd name="connsiteY2" fmla="*/ 1705971 h 1705971"/>
                <a:gd name="connsiteX3" fmla="*/ 40943 w 1777395"/>
                <a:gd name="connsiteY3" fmla="*/ 1351129 h 1705971"/>
                <a:gd name="connsiteX4" fmla="*/ 0 w 1777395"/>
                <a:gd name="connsiteY4" fmla="*/ 0 h 170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395" h="1705971">
                  <a:moveTo>
                    <a:pt x="0" y="0"/>
                  </a:moveTo>
                  <a:lnTo>
                    <a:pt x="1449849" y="573207"/>
                  </a:lnTo>
                  <a:lnTo>
                    <a:pt x="1777395" y="1705971"/>
                  </a:lnTo>
                  <a:lnTo>
                    <a:pt x="40943" y="1351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072C56-4195-4DF9-B6F4-3063EAEA056B}"/>
                </a:ext>
              </a:extLst>
            </p:cNvPr>
            <p:cNvSpPr/>
            <p:nvPr/>
          </p:nvSpPr>
          <p:spPr>
            <a:xfrm rot="20999385">
              <a:off x="1227638" y="5780751"/>
              <a:ext cx="1666892" cy="81887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E6A3A5-9570-46C2-BACB-5AD9BB24BD59}"/>
                </a:ext>
              </a:extLst>
            </p:cNvPr>
            <p:cNvSpPr/>
            <p:nvPr/>
          </p:nvSpPr>
          <p:spPr>
            <a:xfrm rot="703246">
              <a:off x="3124836" y="5819280"/>
              <a:ext cx="1666892" cy="81887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36E318-B62B-4355-9230-32006E1DFC95}"/>
                </a:ext>
              </a:extLst>
            </p:cNvPr>
            <p:cNvSpPr txBox="1"/>
            <p:nvPr/>
          </p:nvSpPr>
          <p:spPr>
            <a:xfrm>
              <a:off x="2607085" y="2204773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6000" dirty="0">
                  <a:solidFill>
                    <a:schemeClr val="bg1"/>
                  </a:solidFill>
                  <a:latin typeface="FontAwesome" pitchFamily="50" charset="0"/>
                </a:rPr>
                <a:t></a:t>
              </a:r>
              <a:endParaRPr lang="en-ID" sz="6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B62031-133D-4DB7-B3A1-C832D20865A2}"/>
                </a:ext>
              </a:extLst>
            </p:cNvPr>
            <p:cNvSpPr txBox="1"/>
            <p:nvPr/>
          </p:nvSpPr>
          <p:spPr>
            <a:xfrm>
              <a:off x="1314461" y="3216981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6000" dirty="0">
                  <a:solidFill>
                    <a:schemeClr val="bg1"/>
                  </a:solidFill>
                  <a:latin typeface="FontAwesome" pitchFamily="50" charset="0"/>
                </a:rPr>
                <a:t></a:t>
              </a:r>
              <a:endParaRPr lang="en-ID" sz="6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7E9B61-128F-419B-BA7C-D7CF83CD56DE}"/>
                </a:ext>
              </a:extLst>
            </p:cNvPr>
            <p:cNvSpPr txBox="1"/>
            <p:nvPr/>
          </p:nvSpPr>
          <p:spPr>
            <a:xfrm>
              <a:off x="3801855" y="321698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6000" dirty="0">
                  <a:solidFill>
                    <a:schemeClr val="bg1"/>
                  </a:solidFill>
                  <a:latin typeface="FontAwesome" pitchFamily="50" charset="0"/>
                </a:rPr>
                <a:t></a:t>
              </a:r>
              <a:endParaRPr lang="en-ID" sz="6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D80F3F-E589-4EEA-8D16-35CF2358D0CF}"/>
                </a:ext>
              </a:extLst>
            </p:cNvPr>
            <p:cNvSpPr txBox="1"/>
            <p:nvPr/>
          </p:nvSpPr>
          <p:spPr>
            <a:xfrm>
              <a:off x="1743002" y="4632933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5400" dirty="0">
                  <a:solidFill>
                    <a:schemeClr val="bg1"/>
                  </a:solidFill>
                  <a:latin typeface="FontAwesome" pitchFamily="50" charset="0"/>
                </a:rPr>
                <a:t></a:t>
              </a:r>
              <a:endParaRPr lang="en-ID" sz="5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D3A90B-9647-4B62-AA49-419717C0AD43}"/>
                </a:ext>
              </a:extLst>
            </p:cNvPr>
            <p:cNvSpPr txBox="1"/>
            <p:nvPr/>
          </p:nvSpPr>
          <p:spPr>
            <a:xfrm>
              <a:off x="3368155" y="4579929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5400" dirty="0">
                  <a:solidFill>
                    <a:schemeClr val="bg1"/>
                  </a:solidFill>
                  <a:latin typeface="FontAwesome" pitchFamily="50" charset="0"/>
                </a:rPr>
                <a:t></a:t>
              </a:r>
              <a:endParaRPr lang="en-ID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8B95184-071B-4D0F-9753-67BC79CD98A1}"/>
              </a:ext>
            </a:extLst>
          </p:cNvPr>
          <p:cNvSpPr txBox="1"/>
          <p:nvPr/>
        </p:nvSpPr>
        <p:spPr>
          <a:xfrm>
            <a:off x="6015184" y="3235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dirty="0">
                <a:solidFill>
                  <a:srgbClr val="0A1C28"/>
                </a:solidFill>
                <a:latin typeface="FontAwesome" pitchFamily="50" charset="0"/>
              </a:rPr>
              <a:t></a:t>
            </a:r>
            <a:endParaRPr lang="en-ID" sz="4000" dirty="0">
              <a:solidFill>
                <a:srgbClr val="0A1C28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DEAD38-73EA-41A4-976B-E1F924B64CFC}"/>
              </a:ext>
            </a:extLst>
          </p:cNvPr>
          <p:cNvSpPr txBox="1"/>
          <p:nvPr/>
        </p:nvSpPr>
        <p:spPr>
          <a:xfrm>
            <a:off x="6118464" y="1282684"/>
            <a:ext cx="79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dirty="0">
                <a:solidFill>
                  <a:srgbClr val="0A1C28"/>
                </a:solidFill>
                <a:latin typeface="FontAwesome" pitchFamily="50" charset="0"/>
              </a:rPr>
              <a:t></a:t>
            </a:r>
            <a:endParaRPr lang="en-ID" sz="4000" dirty="0">
              <a:solidFill>
                <a:srgbClr val="0A1C28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66F23A-97EE-4EE8-B1CF-46786AD03CB0}"/>
              </a:ext>
            </a:extLst>
          </p:cNvPr>
          <p:cNvSpPr txBox="1"/>
          <p:nvPr/>
        </p:nvSpPr>
        <p:spPr>
          <a:xfrm>
            <a:off x="6126469" y="2806778"/>
            <a:ext cx="79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dirty="0">
                <a:solidFill>
                  <a:srgbClr val="0A1C28"/>
                </a:solidFill>
                <a:latin typeface="FontAwesome" pitchFamily="50" charset="0"/>
              </a:rPr>
              <a:t></a:t>
            </a:r>
            <a:endParaRPr lang="en-ID" sz="4000" dirty="0">
              <a:solidFill>
                <a:srgbClr val="0A1C2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C6C468-1D68-4BDC-BFFF-4EEB5BC90AD6}"/>
              </a:ext>
            </a:extLst>
          </p:cNvPr>
          <p:cNvSpPr txBox="1"/>
          <p:nvPr/>
        </p:nvSpPr>
        <p:spPr>
          <a:xfrm>
            <a:off x="6012157" y="3407542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solidFill>
                  <a:srgbClr val="0A1C28"/>
                </a:solidFill>
                <a:latin typeface="FontAwesome" pitchFamily="50" charset="0"/>
              </a:rPr>
              <a:t></a:t>
            </a:r>
            <a:endParaRPr lang="en-ID" sz="5400" dirty="0">
              <a:solidFill>
                <a:srgbClr val="0A1C28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C0B189-1A1A-4305-94F0-123815974FD9}"/>
              </a:ext>
            </a:extLst>
          </p:cNvPr>
          <p:cNvSpPr txBox="1"/>
          <p:nvPr/>
        </p:nvSpPr>
        <p:spPr>
          <a:xfrm>
            <a:off x="6011422" y="539584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solidFill>
                  <a:srgbClr val="0A1C28"/>
                </a:solidFill>
                <a:latin typeface="FontAwesome" pitchFamily="50" charset="0"/>
              </a:rPr>
              <a:t></a:t>
            </a:r>
            <a:endParaRPr lang="en-ID" sz="5400" dirty="0">
              <a:solidFill>
                <a:srgbClr val="0A1C28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32D74A-629E-47FB-8440-BDB70A4B5E94}"/>
              </a:ext>
            </a:extLst>
          </p:cNvPr>
          <p:cNvSpPr txBox="1"/>
          <p:nvPr/>
        </p:nvSpPr>
        <p:spPr>
          <a:xfrm>
            <a:off x="6975319" y="225157"/>
            <a:ext cx="4084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Menjamin keberadaan hutan dengan luasan yang cukup dan sebaran yang proporsional</a:t>
            </a:r>
            <a:endParaRPr lang="en-ID" sz="20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0BBC1E-20A1-4185-B706-EA0E4AC8FCEE}"/>
              </a:ext>
            </a:extLst>
          </p:cNvPr>
          <p:cNvSpPr txBox="1"/>
          <p:nvPr/>
        </p:nvSpPr>
        <p:spPr>
          <a:xfrm>
            <a:off x="6975319" y="1219171"/>
            <a:ext cx="4580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Mengoptimalkan aneka fungsi hutan baik itu fungsi konservasi, fungsi lindung, ataupun fungsi produksi untuk mencapai keseimbangan dan kelestarian manfaat hutan. </a:t>
            </a:r>
            <a:endParaRPr lang="en-ID" sz="20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3BFF61-4377-481A-A0A9-D81826902236}"/>
              </a:ext>
            </a:extLst>
          </p:cNvPr>
          <p:cNvSpPr txBox="1"/>
          <p:nvPr/>
        </p:nvSpPr>
        <p:spPr>
          <a:xfrm>
            <a:off x="7000789" y="2856299"/>
            <a:ext cx="493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Meningkatkan daya dukung daerah aliran sungai</a:t>
            </a:r>
            <a:endParaRPr lang="en-ID" sz="20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03B0D2-755A-4705-BF5C-E972A001F534}"/>
              </a:ext>
            </a:extLst>
          </p:cNvPr>
          <p:cNvSpPr txBox="1"/>
          <p:nvPr/>
        </p:nvSpPr>
        <p:spPr>
          <a:xfrm>
            <a:off x="7067864" y="3522746"/>
            <a:ext cx="504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Meningkatkan kemampuan untuk pengembangan kapasitas dan keberdayaan masyarakat secara partisipatif, berkeadilan dan berwawasan lingkungan sehingga mampu menciptakan ketahanan sosial, ekonomi, serta ketahanan akibat perubahan eksternal</a:t>
            </a:r>
            <a:endParaRPr lang="en-ID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AE9FAE-F5DD-4ADA-B922-0CC0437EAC05}"/>
              </a:ext>
            </a:extLst>
          </p:cNvPr>
          <p:cNvSpPr txBox="1"/>
          <p:nvPr/>
        </p:nvSpPr>
        <p:spPr>
          <a:xfrm>
            <a:off x="7027420" y="5439284"/>
            <a:ext cx="454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noProof="1">
                <a:solidFill>
                  <a:srgbClr val="0A1C2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Menjamin distribusi manfaat yang berkeadilan dan berkelanjutan</a:t>
            </a:r>
            <a:endParaRPr lang="en-ID" sz="2000" dirty="0">
              <a:solidFill>
                <a:srgbClr val="0A1C2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BE5938-B418-4867-9290-DB24287156C1}"/>
              </a:ext>
            </a:extLst>
          </p:cNvPr>
          <p:cNvSpPr txBox="1"/>
          <p:nvPr/>
        </p:nvSpPr>
        <p:spPr>
          <a:xfrm>
            <a:off x="917250" y="305611"/>
            <a:ext cx="4094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noProof="1">
                <a:latin typeface="Dosis" panose="02010703020202060003" pitchFamily="2" charset="0"/>
              </a:rPr>
              <a:t>Mengapa Perlu </a:t>
            </a:r>
            <a:r>
              <a:rPr lang="en-ID" sz="2400" noProof="1">
                <a:solidFill>
                  <a:srgbClr val="FF0000"/>
                </a:solidFill>
                <a:latin typeface="Dosis" panose="02010703020202060003" pitchFamily="2" charset="0"/>
              </a:rPr>
              <a:t>dominasi pemerintah </a:t>
            </a:r>
            <a:r>
              <a:rPr lang="en-ID" sz="2400" noProof="1">
                <a:latin typeface="Dosis" panose="02010703020202060003" pitchFamily="2" charset="0"/>
              </a:rPr>
              <a:t>dalam pengurusan dan pengelolaan hutan sebagai leading agency </a:t>
            </a:r>
          </a:p>
          <a:p>
            <a:r>
              <a:rPr lang="en-ID" sz="2400" noProof="1">
                <a:latin typeface="Dosis" panose="02010703020202060003" pitchFamily="2" charset="0"/>
              </a:rPr>
              <a:t>UU No 41/99</a:t>
            </a:r>
          </a:p>
        </p:txBody>
      </p:sp>
    </p:spTree>
    <p:extLst>
      <p:ext uri="{BB962C8B-B14F-4D97-AF65-F5344CB8AC3E}">
        <p14:creationId xmlns:p14="http://schemas.microsoft.com/office/powerpoint/2010/main" val="83649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5935" y="798285"/>
            <a:ext cx="5134832" cy="288834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67" y="3686628"/>
            <a:ext cx="5134832" cy="2888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CC4D7-A39F-4EE7-A53E-C1421DA481B8}"/>
              </a:ext>
            </a:extLst>
          </p:cNvPr>
          <p:cNvSpPr txBox="1"/>
          <p:nvPr/>
        </p:nvSpPr>
        <p:spPr>
          <a:xfrm>
            <a:off x="2103030" y="3895150"/>
            <a:ext cx="274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noProof="1">
                <a:solidFill>
                  <a:srgbClr val="006600"/>
                </a:solidFill>
                <a:latin typeface="Dosis" panose="02010703020202060003" pitchFamily="2" charset="0"/>
              </a:rPr>
              <a:t>Hukum-hukum alam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CC4D7-A39F-4EE7-A53E-C1421DA481B8}"/>
              </a:ext>
            </a:extLst>
          </p:cNvPr>
          <p:cNvSpPr txBox="1"/>
          <p:nvPr/>
        </p:nvSpPr>
        <p:spPr>
          <a:xfrm>
            <a:off x="7450002" y="765343"/>
            <a:ext cx="274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noProof="1">
                <a:latin typeface="Dosis" panose="02010703020202060003" pitchFamily="2" charset="0"/>
              </a:rPr>
              <a:t>Hukum/aturan sosial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CC4D7-A39F-4EE7-A53E-C1421DA481B8}"/>
              </a:ext>
            </a:extLst>
          </p:cNvPr>
          <p:cNvSpPr txBox="1"/>
          <p:nvPr/>
        </p:nvSpPr>
        <p:spPr>
          <a:xfrm>
            <a:off x="1715948" y="4328202"/>
            <a:ext cx="3728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noProof="1">
                <a:latin typeface="Dosis" panose="02010703020202060003" pitchFamily="2" charset="0"/>
              </a:rPr>
              <a:t>PEMAHAMAN TENTANG KARAKTERISTIK SUMBERDAYA PENTING DLM MEMUTUSKAN ALOKASI PENGGUNAAN SDA DLM PEMBANGUNAN EKONOMI BERKELANJUTAN</a:t>
            </a:r>
          </a:p>
          <a:p>
            <a:pPr algn="ctr"/>
            <a:endParaRPr lang="sv-SE" sz="2000" noProof="1">
              <a:latin typeface="Dosis" panose="0201070302020206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CC4D7-A39F-4EE7-A53E-C1421DA481B8}"/>
              </a:ext>
            </a:extLst>
          </p:cNvPr>
          <p:cNvSpPr txBox="1"/>
          <p:nvPr/>
        </p:nvSpPr>
        <p:spPr>
          <a:xfrm>
            <a:off x="354937" y="-4098"/>
            <a:ext cx="3728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noProof="1">
                <a:latin typeface="Dosis" panose="02010703020202060003" pitchFamily="2" charset="0"/>
              </a:rPr>
              <a:t>FAKTA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CC4D7-A39F-4EE7-A53E-C1421DA481B8}"/>
              </a:ext>
            </a:extLst>
          </p:cNvPr>
          <p:cNvSpPr txBox="1"/>
          <p:nvPr/>
        </p:nvSpPr>
        <p:spPr>
          <a:xfrm>
            <a:off x="7845919" y="1165238"/>
            <a:ext cx="2744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noProof="1">
                <a:latin typeface="Dosis" panose="02010703020202060003" pitchFamily="2" charset="0"/>
              </a:rPr>
              <a:t>Akses masyarakat Terhadap sumberdaya hutan</a:t>
            </a:r>
          </a:p>
          <a:p>
            <a:r>
              <a:rPr lang="en-ID" sz="1600" noProof="1">
                <a:latin typeface="Dosis" panose="02010703020202060003" pitchFamily="2" charset="0"/>
              </a:rPr>
              <a:t>Preferensi dan nilai masyarakat terhadap sumberdaya hutan</a:t>
            </a:r>
          </a:p>
        </p:txBody>
      </p:sp>
    </p:spTree>
    <p:extLst>
      <p:ext uri="{BB962C8B-B14F-4D97-AF65-F5344CB8AC3E}">
        <p14:creationId xmlns:p14="http://schemas.microsoft.com/office/powerpoint/2010/main" val="18951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001E1CC-B996-4EA0-9A1C-1A39A5102C2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C3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E9EC58-1392-4581-9AD5-AF9FD361D175}"/>
              </a:ext>
            </a:extLst>
          </p:cNvPr>
          <p:cNvGrpSpPr/>
          <p:nvPr/>
        </p:nvGrpSpPr>
        <p:grpSpPr>
          <a:xfrm>
            <a:off x="0" y="2857500"/>
            <a:ext cx="6553200" cy="2222500"/>
            <a:chOff x="0" y="2857500"/>
            <a:chExt cx="6553200" cy="22225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5F0BBF-4C10-44F9-8839-1A7AC889DA12}"/>
                </a:ext>
              </a:extLst>
            </p:cNvPr>
            <p:cNvSpPr/>
            <p:nvPr/>
          </p:nvSpPr>
          <p:spPr>
            <a:xfrm>
              <a:off x="0" y="2857500"/>
              <a:ext cx="6553200" cy="1714500"/>
            </a:xfrm>
            <a:prstGeom prst="rect">
              <a:avLst/>
            </a:prstGeom>
            <a:solidFill>
              <a:srgbClr val="0099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676FDB18-5F8F-4D95-9DE4-6A015D12915A}"/>
                </a:ext>
              </a:extLst>
            </p:cNvPr>
            <p:cNvSpPr/>
            <p:nvPr/>
          </p:nvSpPr>
          <p:spPr>
            <a:xfrm rot="5400000">
              <a:off x="6061075" y="4587875"/>
              <a:ext cx="527050" cy="45720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1CBB7A-0AAD-4028-A133-97000C1918C8}"/>
              </a:ext>
            </a:extLst>
          </p:cNvPr>
          <p:cNvSpPr txBox="1"/>
          <p:nvPr/>
        </p:nvSpPr>
        <p:spPr>
          <a:xfrm>
            <a:off x="343253" y="3351282"/>
            <a:ext cx="578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noProof="1">
                <a:solidFill>
                  <a:schemeClr val="bg1"/>
                </a:solidFill>
                <a:latin typeface="Dosis" panose="02010703020202060003" pitchFamily="2" charset="0"/>
              </a:rPr>
              <a:t>Karakteristik Sumberdaya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100840-B33A-4890-9914-503C096A6DF6}"/>
              </a:ext>
            </a:extLst>
          </p:cNvPr>
          <p:cNvGrpSpPr/>
          <p:nvPr/>
        </p:nvGrpSpPr>
        <p:grpSpPr>
          <a:xfrm>
            <a:off x="2456537" y="770405"/>
            <a:ext cx="1512000" cy="1512000"/>
            <a:chOff x="2456537" y="770405"/>
            <a:chExt cx="1512000" cy="151200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D53D72F-B425-4493-BF0E-2E3DE4A8E740}"/>
                </a:ext>
              </a:extLst>
            </p:cNvPr>
            <p:cNvSpPr txBox="1"/>
            <p:nvPr/>
          </p:nvSpPr>
          <p:spPr>
            <a:xfrm>
              <a:off x="2780161" y="956200"/>
              <a:ext cx="915440" cy="1135657"/>
            </a:xfrm>
            <a:custGeom>
              <a:avLst/>
              <a:gdLst/>
              <a:ahLst/>
              <a:cxnLst/>
              <a:rect l="l" t="t" r="r" b="b"/>
              <a:pathLst>
                <a:path w="1627292" h="1502107">
                  <a:moveTo>
                    <a:pt x="1251802" y="375435"/>
                  </a:moveTo>
                  <a:cubicBezTo>
                    <a:pt x="1251353" y="452119"/>
                    <a:pt x="1244425" y="520549"/>
                    <a:pt x="1231015" y="580726"/>
                  </a:cubicBezTo>
                  <a:cubicBezTo>
                    <a:pt x="1217605" y="640902"/>
                    <a:pt x="1200404" y="693437"/>
                    <a:pt x="1179413" y="738330"/>
                  </a:cubicBezTo>
                  <a:cubicBezTo>
                    <a:pt x="1244067" y="724159"/>
                    <a:pt x="1300514" y="702072"/>
                    <a:pt x="1348755" y="672070"/>
                  </a:cubicBezTo>
                  <a:cubicBezTo>
                    <a:pt x="1396996" y="642067"/>
                    <a:pt x="1434531" y="608967"/>
                    <a:pt x="1461360" y="572769"/>
                  </a:cubicBezTo>
                  <a:cubicBezTo>
                    <a:pt x="1488189" y="536572"/>
                    <a:pt x="1501812" y="502095"/>
                    <a:pt x="1502229" y="469339"/>
                  </a:cubicBezTo>
                  <a:lnTo>
                    <a:pt x="1502229" y="375435"/>
                  </a:lnTo>
                  <a:close/>
                  <a:moveTo>
                    <a:pt x="125063" y="375435"/>
                  </a:moveTo>
                  <a:lnTo>
                    <a:pt x="125063" y="469339"/>
                  </a:lnTo>
                  <a:cubicBezTo>
                    <a:pt x="125480" y="502095"/>
                    <a:pt x="139103" y="536572"/>
                    <a:pt x="165931" y="572769"/>
                  </a:cubicBezTo>
                  <a:cubicBezTo>
                    <a:pt x="192760" y="608967"/>
                    <a:pt x="230295" y="642067"/>
                    <a:pt x="278536" y="672070"/>
                  </a:cubicBezTo>
                  <a:cubicBezTo>
                    <a:pt x="326777" y="702072"/>
                    <a:pt x="383224" y="724159"/>
                    <a:pt x="447877" y="738330"/>
                  </a:cubicBezTo>
                  <a:cubicBezTo>
                    <a:pt x="426886" y="693437"/>
                    <a:pt x="409686" y="640902"/>
                    <a:pt x="396276" y="580726"/>
                  </a:cubicBezTo>
                  <a:cubicBezTo>
                    <a:pt x="382866" y="520549"/>
                    <a:pt x="375937" y="452119"/>
                    <a:pt x="375489" y="375435"/>
                  </a:cubicBezTo>
                  <a:close/>
                  <a:moveTo>
                    <a:pt x="532004" y="0"/>
                  </a:moveTo>
                  <a:lnTo>
                    <a:pt x="1095286" y="0"/>
                  </a:lnTo>
                  <a:cubicBezTo>
                    <a:pt x="1139469" y="1141"/>
                    <a:pt x="1176316" y="16464"/>
                    <a:pt x="1205825" y="45967"/>
                  </a:cubicBezTo>
                  <a:cubicBezTo>
                    <a:pt x="1235335" y="75470"/>
                    <a:pt x="1250661" y="112309"/>
                    <a:pt x="1251802" y="156482"/>
                  </a:cubicBezTo>
                  <a:lnTo>
                    <a:pt x="1251802" y="250372"/>
                  </a:lnTo>
                  <a:lnTo>
                    <a:pt x="1533495" y="250372"/>
                  </a:lnTo>
                  <a:cubicBezTo>
                    <a:pt x="1560058" y="251043"/>
                    <a:pt x="1582164" y="260204"/>
                    <a:pt x="1599813" y="277852"/>
                  </a:cubicBezTo>
                  <a:cubicBezTo>
                    <a:pt x="1617461" y="295500"/>
                    <a:pt x="1626621" y="317606"/>
                    <a:pt x="1627292" y="344169"/>
                  </a:cubicBezTo>
                  <a:lnTo>
                    <a:pt x="1627292" y="469339"/>
                  </a:lnTo>
                  <a:cubicBezTo>
                    <a:pt x="1626400" y="532587"/>
                    <a:pt x="1603201" y="594114"/>
                    <a:pt x="1557695" y="653919"/>
                  </a:cubicBezTo>
                  <a:cubicBezTo>
                    <a:pt x="1512189" y="713725"/>
                    <a:pt x="1449728" y="764021"/>
                    <a:pt x="1370310" y="804808"/>
                  </a:cubicBezTo>
                  <a:cubicBezTo>
                    <a:pt x="1290892" y="845594"/>
                    <a:pt x="1199870" y="869082"/>
                    <a:pt x="1097243" y="875271"/>
                  </a:cubicBezTo>
                  <a:cubicBezTo>
                    <a:pt x="1077352" y="900111"/>
                    <a:pt x="1059174" y="920123"/>
                    <a:pt x="1042707" y="935304"/>
                  </a:cubicBezTo>
                  <a:cubicBezTo>
                    <a:pt x="1026240" y="950486"/>
                    <a:pt x="1013442" y="961449"/>
                    <a:pt x="1004312" y="968195"/>
                  </a:cubicBezTo>
                  <a:cubicBezTo>
                    <a:pt x="978898" y="991426"/>
                    <a:pt x="961494" y="1015879"/>
                    <a:pt x="952099" y="1041556"/>
                  </a:cubicBezTo>
                  <a:cubicBezTo>
                    <a:pt x="942704" y="1067232"/>
                    <a:pt x="938261" y="1095598"/>
                    <a:pt x="938771" y="1126655"/>
                  </a:cubicBezTo>
                  <a:cubicBezTo>
                    <a:pt x="938119" y="1159259"/>
                    <a:pt x="947249" y="1187952"/>
                    <a:pt x="966161" y="1212732"/>
                  </a:cubicBezTo>
                  <a:cubicBezTo>
                    <a:pt x="985073" y="1237511"/>
                    <a:pt x="1017681" y="1250553"/>
                    <a:pt x="1063983" y="1251857"/>
                  </a:cubicBezTo>
                  <a:cubicBezTo>
                    <a:pt x="1095866" y="1252051"/>
                    <a:pt x="1126010" y="1258616"/>
                    <a:pt x="1154414" y="1271553"/>
                  </a:cubicBezTo>
                  <a:cubicBezTo>
                    <a:pt x="1182819" y="1284490"/>
                    <a:pt x="1206007" y="1302641"/>
                    <a:pt x="1223977" y="1326005"/>
                  </a:cubicBezTo>
                  <a:cubicBezTo>
                    <a:pt x="1241947" y="1349370"/>
                    <a:pt x="1251222" y="1376789"/>
                    <a:pt x="1251802" y="1408263"/>
                  </a:cubicBezTo>
                  <a:lnTo>
                    <a:pt x="1251802" y="1470825"/>
                  </a:lnTo>
                  <a:cubicBezTo>
                    <a:pt x="1251598" y="1479827"/>
                    <a:pt x="1248582" y="1487240"/>
                    <a:pt x="1242753" y="1493065"/>
                  </a:cubicBezTo>
                  <a:cubicBezTo>
                    <a:pt x="1236925" y="1498889"/>
                    <a:pt x="1229507" y="1501903"/>
                    <a:pt x="1220499" y="1502107"/>
                  </a:cubicBezTo>
                  <a:lnTo>
                    <a:pt x="406792" y="1502107"/>
                  </a:lnTo>
                  <a:cubicBezTo>
                    <a:pt x="397784" y="1501903"/>
                    <a:pt x="390366" y="1498889"/>
                    <a:pt x="384537" y="1493065"/>
                  </a:cubicBezTo>
                  <a:cubicBezTo>
                    <a:pt x="378709" y="1487240"/>
                    <a:pt x="375693" y="1479827"/>
                    <a:pt x="375489" y="1470825"/>
                  </a:cubicBezTo>
                  <a:lnTo>
                    <a:pt x="375489" y="1408263"/>
                  </a:lnTo>
                  <a:cubicBezTo>
                    <a:pt x="376068" y="1376789"/>
                    <a:pt x="385343" y="1349370"/>
                    <a:pt x="403314" y="1326005"/>
                  </a:cubicBezTo>
                  <a:cubicBezTo>
                    <a:pt x="421284" y="1302641"/>
                    <a:pt x="444472" y="1284490"/>
                    <a:pt x="472876" y="1271553"/>
                  </a:cubicBezTo>
                  <a:cubicBezTo>
                    <a:pt x="501281" y="1258616"/>
                    <a:pt x="531425" y="1252051"/>
                    <a:pt x="563307" y="1251857"/>
                  </a:cubicBezTo>
                  <a:cubicBezTo>
                    <a:pt x="609610" y="1250553"/>
                    <a:pt x="642218" y="1237511"/>
                    <a:pt x="661131" y="1212732"/>
                  </a:cubicBezTo>
                  <a:cubicBezTo>
                    <a:pt x="680043" y="1187952"/>
                    <a:pt x="689174" y="1159259"/>
                    <a:pt x="688522" y="1126655"/>
                  </a:cubicBezTo>
                  <a:cubicBezTo>
                    <a:pt x="689031" y="1095598"/>
                    <a:pt x="684588" y="1067232"/>
                    <a:pt x="675193" y="1041556"/>
                  </a:cubicBezTo>
                  <a:cubicBezTo>
                    <a:pt x="665797" y="1015879"/>
                    <a:pt x="648392" y="991426"/>
                    <a:pt x="622979" y="968195"/>
                  </a:cubicBezTo>
                  <a:cubicBezTo>
                    <a:pt x="613849" y="961449"/>
                    <a:pt x="601050" y="950486"/>
                    <a:pt x="584584" y="935304"/>
                  </a:cubicBezTo>
                  <a:cubicBezTo>
                    <a:pt x="568117" y="920123"/>
                    <a:pt x="549938" y="900111"/>
                    <a:pt x="530048" y="875271"/>
                  </a:cubicBezTo>
                  <a:cubicBezTo>
                    <a:pt x="427421" y="869082"/>
                    <a:pt x="336399" y="845594"/>
                    <a:pt x="256981" y="804808"/>
                  </a:cubicBezTo>
                  <a:cubicBezTo>
                    <a:pt x="177563" y="764021"/>
                    <a:pt x="115102" y="713725"/>
                    <a:pt x="69596" y="653919"/>
                  </a:cubicBezTo>
                  <a:cubicBezTo>
                    <a:pt x="24091" y="594114"/>
                    <a:pt x="892" y="532587"/>
                    <a:pt x="0" y="469339"/>
                  </a:cubicBezTo>
                  <a:lnTo>
                    <a:pt x="0" y="344169"/>
                  </a:lnTo>
                  <a:cubicBezTo>
                    <a:pt x="672" y="317606"/>
                    <a:pt x="9832" y="295500"/>
                    <a:pt x="27480" y="277852"/>
                  </a:cubicBezTo>
                  <a:cubicBezTo>
                    <a:pt x="45128" y="260204"/>
                    <a:pt x="67234" y="251043"/>
                    <a:pt x="93798" y="250372"/>
                  </a:cubicBezTo>
                  <a:lnTo>
                    <a:pt x="375489" y="250372"/>
                  </a:lnTo>
                  <a:lnTo>
                    <a:pt x="375489" y="156482"/>
                  </a:lnTo>
                  <a:cubicBezTo>
                    <a:pt x="376630" y="112309"/>
                    <a:pt x="391955" y="75470"/>
                    <a:pt x="421465" y="45967"/>
                  </a:cubicBezTo>
                  <a:cubicBezTo>
                    <a:pt x="450975" y="16464"/>
                    <a:pt x="487821" y="1141"/>
                    <a:pt x="5320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sz="13800" dirty="0"/>
            </a:p>
          </p:txBody>
        </p:sp>
        <p:sp>
          <p:nvSpPr>
            <p:cNvPr id="70" name="Frame 69">
              <a:extLst>
                <a:ext uri="{FF2B5EF4-FFF2-40B4-BE49-F238E27FC236}">
                  <a16:creationId xmlns:a16="http://schemas.microsoft.com/office/drawing/2014/main" id="{752D8849-9B79-4E9E-8406-32FC7AD31087}"/>
                </a:ext>
              </a:extLst>
            </p:cNvPr>
            <p:cNvSpPr/>
            <p:nvPr/>
          </p:nvSpPr>
          <p:spPr>
            <a:xfrm rot="19060411">
              <a:off x="2456537" y="770405"/>
              <a:ext cx="1512000" cy="1512000"/>
            </a:xfrm>
            <a:prstGeom prst="frame">
              <a:avLst>
                <a:gd name="adj1" fmla="val 3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11"/>
          <p:cNvGrpSpPr>
            <a:grpSpLocks/>
          </p:cNvGrpSpPr>
          <p:nvPr/>
        </p:nvGrpSpPr>
        <p:grpSpPr bwMode="auto">
          <a:xfrm>
            <a:off x="6096000" y="83563"/>
            <a:ext cx="4904086" cy="2786637"/>
            <a:chOff x="1500188" y="3786188"/>
            <a:chExt cx="6923087" cy="2643187"/>
          </a:xfrm>
        </p:grpSpPr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3857625"/>
              <a:ext cx="3200400" cy="250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214688" y="3786188"/>
              <a:ext cx="1714500" cy="928688"/>
            </a:xfrm>
            <a:prstGeom prst="ellipse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i="1" dirty="0"/>
                <a:t>Genetic</a:t>
              </a:r>
            </a:p>
            <a:p>
              <a:pPr algn="ctr" eaLnBrk="1" hangingPunct="1">
                <a:defRPr/>
              </a:pPr>
              <a:r>
                <a:rPr lang="en-US" sz="1200" i="1" dirty="0" err="1"/>
                <a:t>Spesies</a:t>
              </a:r>
              <a:endParaRPr lang="en-US" sz="1200" i="1" dirty="0"/>
            </a:p>
            <a:p>
              <a:pPr algn="ctr" eaLnBrk="1" hangingPunct="1">
                <a:defRPr/>
              </a:pPr>
              <a:r>
                <a:rPr lang="en-US" sz="1200" i="1" dirty="0"/>
                <a:t>Ecosystem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786188" y="4714876"/>
              <a:ext cx="1714500" cy="85725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i="1" dirty="0"/>
                <a:t>Genetic</a:t>
              </a:r>
            </a:p>
            <a:p>
              <a:pPr algn="ctr" eaLnBrk="1" hangingPunct="1">
                <a:defRPr/>
              </a:pPr>
              <a:r>
                <a:rPr lang="en-US" sz="1200" i="1" dirty="0" err="1"/>
                <a:t>Spesies</a:t>
              </a:r>
              <a:endParaRPr lang="en-US" sz="1200" i="1" dirty="0"/>
            </a:p>
            <a:p>
              <a:pPr algn="ctr" eaLnBrk="1" hangingPunct="1">
                <a:defRPr/>
              </a:pPr>
              <a:r>
                <a:rPr lang="en-US" sz="1200" i="1" dirty="0"/>
                <a:t>Ecosystem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4429125" y="5572125"/>
              <a:ext cx="1714500" cy="8572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i="1" dirty="0"/>
                <a:t>Genetic</a:t>
              </a:r>
            </a:p>
            <a:p>
              <a:pPr algn="ctr" eaLnBrk="1" hangingPunct="1">
                <a:defRPr/>
              </a:pPr>
              <a:r>
                <a:rPr lang="en-US" sz="1200" i="1" dirty="0" err="1"/>
                <a:t>Spesies</a:t>
              </a:r>
              <a:endParaRPr lang="en-US" sz="1200" i="1" dirty="0"/>
            </a:p>
            <a:p>
              <a:pPr algn="ctr" eaLnBrk="1" hangingPunct="1">
                <a:defRPr/>
              </a:pPr>
              <a:r>
                <a:rPr lang="en-US" sz="1200" i="1" dirty="0"/>
                <a:t>Ecosystem</a:t>
              </a:r>
            </a:p>
          </p:txBody>
        </p:sp>
        <p:sp>
          <p:nvSpPr>
            <p:cNvPr id="46" name="TextBox 112"/>
            <p:cNvSpPr txBox="1">
              <a:spLocks noChangeArrowheads="1"/>
            </p:cNvSpPr>
            <p:nvPr/>
          </p:nvSpPr>
          <p:spPr bwMode="auto">
            <a:xfrm>
              <a:off x="5000625" y="4000500"/>
              <a:ext cx="23860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Ekosistem hutan pegunungan</a:t>
              </a:r>
            </a:p>
          </p:txBody>
        </p:sp>
        <p:sp>
          <p:nvSpPr>
            <p:cNvPr id="47" name="TextBox 113"/>
            <p:cNvSpPr txBox="1">
              <a:spLocks noChangeArrowheads="1"/>
            </p:cNvSpPr>
            <p:nvPr/>
          </p:nvSpPr>
          <p:spPr bwMode="auto">
            <a:xfrm>
              <a:off x="6143625" y="5786438"/>
              <a:ext cx="2279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 err="1">
                  <a:latin typeface="Arial" panose="020B0604020202020204" pitchFamily="34" charset="0"/>
                </a:rPr>
                <a:t>Ekosistem</a:t>
              </a:r>
              <a:r>
                <a:rPr lang="en-US" altLang="en-US" sz="1200" b="1" dirty="0">
                  <a:latin typeface="Arial" panose="020B0604020202020204" pitchFamily="34" charset="0"/>
                </a:rPr>
                <a:t> </a:t>
              </a:r>
              <a:r>
                <a:rPr lang="en-US" altLang="en-US" sz="1200" b="1" dirty="0" err="1">
                  <a:latin typeface="Arial" panose="020B0604020202020204" pitchFamily="34" charset="0"/>
                </a:rPr>
                <a:t>hutan</a:t>
              </a:r>
              <a:r>
                <a:rPr lang="en-US" altLang="en-US" sz="1200" b="1" dirty="0">
                  <a:latin typeface="Arial" panose="020B0604020202020204" pitchFamily="34" charset="0"/>
                </a:rPr>
                <a:t>  mangrove/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 err="1">
                  <a:latin typeface="Arial" panose="020B0604020202020204" pitchFamily="34" charset="0"/>
                </a:rPr>
                <a:t>pantai</a:t>
              </a:r>
              <a:endParaRPr lang="en-US" altLang="en-US" sz="1200" b="1" dirty="0">
                <a:latin typeface="Arial" panose="020B0604020202020204" pitchFamily="34" charset="0"/>
              </a:endParaRPr>
            </a:p>
          </p:txBody>
        </p:sp>
        <p:sp>
          <p:nvSpPr>
            <p:cNvPr id="49" name="TextBox 114"/>
            <p:cNvSpPr txBox="1">
              <a:spLocks noChangeArrowheads="1"/>
            </p:cNvSpPr>
            <p:nvPr/>
          </p:nvSpPr>
          <p:spPr bwMode="auto">
            <a:xfrm>
              <a:off x="5572125" y="4929188"/>
              <a:ext cx="2613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Ekosistem hutan  dataran rendah</a:t>
              </a:r>
            </a:p>
          </p:txBody>
        </p:sp>
      </p:grpSp>
      <p:grpSp>
        <p:nvGrpSpPr>
          <p:cNvPr id="50" name="Group 15"/>
          <p:cNvGrpSpPr>
            <a:grpSpLocks/>
          </p:cNvGrpSpPr>
          <p:nvPr/>
        </p:nvGrpSpPr>
        <p:grpSpPr bwMode="auto">
          <a:xfrm>
            <a:off x="6553200" y="2850706"/>
            <a:ext cx="5382472" cy="3067341"/>
            <a:chOff x="1785918" y="928670"/>
            <a:chExt cx="5572164" cy="3143272"/>
          </a:xfrm>
        </p:grpSpPr>
        <p:sp>
          <p:nvSpPr>
            <p:cNvPr id="56" name="Rectangle 55"/>
            <p:cNvSpPr/>
            <p:nvPr/>
          </p:nvSpPr>
          <p:spPr>
            <a:xfrm>
              <a:off x="1785918" y="928670"/>
              <a:ext cx="5572164" cy="314327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28794" y="1500174"/>
              <a:ext cx="5286412" cy="2428892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1" y="1928802"/>
              <a:ext cx="13811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2928934"/>
              <a:ext cx="151447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0" y="2928934"/>
              <a:ext cx="1500198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94" y="2928934"/>
              <a:ext cx="1500198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12"/>
            <p:cNvSpPr txBox="1">
              <a:spLocks noChangeArrowheads="1"/>
            </p:cNvSpPr>
            <p:nvPr/>
          </p:nvSpPr>
          <p:spPr bwMode="auto">
            <a:xfrm>
              <a:off x="3357554" y="1500174"/>
              <a:ext cx="2357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JASA EKOSISTEM</a:t>
              </a:r>
            </a:p>
          </p:txBody>
        </p:sp>
        <p:sp>
          <p:nvSpPr>
            <p:cNvPr id="86" name="TextBox 14"/>
            <p:cNvSpPr txBox="1">
              <a:spLocks noChangeArrowheads="1"/>
            </p:cNvSpPr>
            <p:nvPr/>
          </p:nvSpPr>
          <p:spPr bwMode="auto">
            <a:xfrm>
              <a:off x="2857488" y="1071546"/>
              <a:ext cx="35004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KEANEKARAGAMAN HAYATI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8B1F94-5288-4826-88AE-CDE3F3EE94C3}"/>
              </a:ext>
            </a:extLst>
          </p:cNvPr>
          <p:cNvSpPr txBox="1"/>
          <p:nvPr/>
        </p:nvSpPr>
        <p:spPr>
          <a:xfrm>
            <a:off x="8575594" y="6229528"/>
            <a:ext cx="182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Biological Asset</a:t>
            </a:r>
            <a:endParaRPr kumimoji="0" lang="en-ID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9469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B6962-58CB-4E52-84CE-CFBB3DEACA7D}"/>
              </a:ext>
            </a:extLst>
          </p:cNvPr>
          <p:cNvSpPr txBox="1"/>
          <p:nvPr/>
        </p:nvSpPr>
        <p:spPr>
          <a:xfrm>
            <a:off x="1683657" y="212023"/>
            <a:ext cx="860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noProof="1">
                <a:latin typeface="Dosis" panose="02010703020202060003" pitchFamily="2" charset="0"/>
              </a:rPr>
              <a:t>PERTIMBANGAN AKTOR DALAM ALOKASI SUMBERDAYA YANG MENGABAIKAN KARAKTERISTIK SUMBERDAYA HUTAN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716998-06D0-4F38-9649-6E0CE7A654CD}"/>
              </a:ext>
            </a:extLst>
          </p:cNvPr>
          <p:cNvGrpSpPr/>
          <p:nvPr/>
        </p:nvGrpSpPr>
        <p:grpSpPr>
          <a:xfrm>
            <a:off x="10194839" y="0"/>
            <a:ext cx="2168611" cy="1536032"/>
            <a:chOff x="10194839" y="0"/>
            <a:chExt cx="2168611" cy="15360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D91973-080B-4ACE-AED0-0C45FE15BC73}"/>
                </a:ext>
              </a:extLst>
            </p:cNvPr>
            <p:cNvGrpSpPr/>
            <p:nvPr/>
          </p:nvGrpSpPr>
          <p:grpSpPr>
            <a:xfrm>
              <a:off x="10194839" y="0"/>
              <a:ext cx="2168611" cy="1536032"/>
              <a:chOff x="8396288" y="0"/>
              <a:chExt cx="4114800" cy="2848347"/>
            </a:xfrm>
          </p:grpSpPr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CFD7AF3C-8D74-4CE1-8FEC-A1A29BA24E38}"/>
                  </a:ext>
                </a:extLst>
              </p:cNvPr>
              <p:cNvSpPr/>
              <p:nvPr/>
            </p:nvSpPr>
            <p:spPr>
              <a:xfrm flipH="1">
                <a:off x="10217942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2BB2F1C0-53DA-4C49-B40F-CACC224B910B}"/>
                  </a:ext>
                </a:extLst>
              </p:cNvPr>
              <p:cNvSpPr/>
              <p:nvPr/>
            </p:nvSpPr>
            <p:spPr>
              <a:xfrm flipH="1">
                <a:off x="9720263" y="797"/>
                <a:ext cx="1685925" cy="1670957"/>
              </a:xfrm>
              <a:prstGeom prst="parallelogram">
                <a:avLst>
                  <a:gd name="adj" fmla="val 77308"/>
                </a:avLst>
              </a:prstGeom>
              <a:solidFill>
                <a:srgbClr val="F4D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282B3B7B-3554-46AB-8ACF-DC38AA93CB0F}"/>
                  </a:ext>
                </a:extLst>
              </p:cNvPr>
              <p:cNvSpPr/>
              <p:nvPr/>
            </p:nvSpPr>
            <p:spPr>
              <a:xfrm flipH="1">
                <a:off x="10191750" y="139065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95B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984CB854-5155-4735-A105-0CC74C2D6C4A}"/>
                  </a:ext>
                </a:extLst>
              </p:cNvPr>
              <p:cNvSpPr/>
              <p:nvPr/>
            </p:nvSpPr>
            <p:spPr>
              <a:xfrm>
                <a:off x="8953500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DC7B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E059BDAF-B03A-48EF-81A3-C2C8D509FFA5}"/>
                  </a:ext>
                </a:extLst>
              </p:cNvPr>
              <p:cNvSpPr/>
              <p:nvPr/>
            </p:nvSpPr>
            <p:spPr>
              <a:xfrm flipH="1">
                <a:off x="9096375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C02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1A77895-C926-4AAD-B288-A09EEAB963FF}"/>
                  </a:ext>
                </a:extLst>
              </p:cNvPr>
              <p:cNvSpPr/>
              <p:nvPr/>
            </p:nvSpPr>
            <p:spPr>
              <a:xfrm>
                <a:off x="10248900" y="0"/>
                <a:ext cx="1600200" cy="1447802"/>
              </a:xfrm>
              <a:prstGeom prst="parallelogram">
                <a:avLst>
                  <a:gd name="adj" fmla="val 77758"/>
                </a:avLst>
              </a:prstGeom>
              <a:solidFill>
                <a:srgbClr val="F7BA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E450602A-7971-4AAA-AAB1-0ED70BB71F6B}"/>
                  </a:ext>
                </a:extLst>
              </p:cNvPr>
              <p:cNvSpPr/>
              <p:nvPr/>
            </p:nvSpPr>
            <p:spPr>
              <a:xfrm flipH="1">
                <a:off x="8396288" y="0"/>
                <a:ext cx="800100" cy="800102"/>
              </a:xfrm>
              <a:prstGeom prst="parallelogram">
                <a:avLst>
                  <a:gd name="adj" fmla="val 67299"/>
                </a:avLst>
              </a:prstGeom>
              <a:solidFill>
                <a:srgbClr val="339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0D689FD2-1AD2-4808-AFD0-DD45A1A1F1C4}"/>
                  </a:ext>
                </a:extLst>
              </p:cNvPr>
              <p:cNvSpPr/>
              <p:nvPr/>
            </p:nvSpPr>
            <p:spPr>
              <a:xfrm>
                <a:off x="11406187" y="2019671"/>
                <a:ext cx="1104901" cy="828676"/>
              </a:xfrm>
              <a:prstGeom prst="parallelogram">
                <a:avLst>
                  <a:gd name="adj" fmla="val 77758"/>
                </a:avLst>
              </a:prstGeom>
              <a:solidFill>
                <a:srgbClr val="3392D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857B5EB9-6E46-4A3B-8829-741471C0C38D}"/>
                  </a:ext>
                </a:extLst>
              </p:cNvPr>
              <p:cNvSpPr/>
              <p:nvPr/>
            </p:nvSpPr>
            <p:spPr>
              <a:xfrm>
                <a:off x="11091863" y="800102"/>
                <a:ext cx="1095376" cy="871652"/>
              </a:xfrm>
              <a:prstGeom prst="parallelogram">
                <a:avLst>
                  <a:gd name="adj" fmla="val 77308"/>
                </a:avLst>
              </a:prstGeom>
              <a:solidFill>
                <a:srgbClr val="2C3B4E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F345F402-42B9-482A-B47D-0022D9B83ECA}"/>
                  </a:ext>
                </a:extLst>
              </p:cNvPr>
              <p:cNvSpPr/>
              <p:nvPr/>
            </p:nvSpPr>
            <p:spPr>
              <a:xfrm>
                <a:off x="11091863" y="797"/>
                <a:ext cx="1116807" cy="1023255"/>
              </a:xfrm>
              <a:prstGeom prst="parallelogram">
                <a:avLst>
                  <a:gd name="adj" fmla="val 77308"/>
                </a:avLst>
              </a:prstGeom>
              <a:solidFill>
                <a:srgbClr val="DC7B85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1B1DDA14-0C1B-4477-8E8F-DAA18A3E0400}"/>
                </a:ext>
              </a:extLst>
            </p:cNvPr>
            <p:cNvSpPr/>
            <p:nvPr/>
          </p:nvSpPr>
          <p:spPr>
            <a:xfrm>
              <a:off x="11799867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DC7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4C50B95A-A13B-473E-99A0-651D6C814344}"/>
                </a:ext>
              </a:extLst>
            </p:cNvPr>
            <p:cNvSpPr/>
            <p:nvPr/>
          </p:nvSpPr>
          <p:spPr>
            <a:xfrm flipH="1">
              <a:off x="11506201" y="775582"/>
              <a:ext cx="421674" cy="431472"/>
            </a:xfrm>
            <a:prstGeom prst="parallelogram">
              <a:avLst>
                <a:gd name="adj" fmla="val 67299"/>
              </a:avLst>
            </a:prstGeom>
            <a:solidFill>
              <a:srgbClr val="339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D541067-F042-4EC6-9076-ADD8798EEDF2}"/>
              </a:ext>
            </a:extLst>
          </p:cNvPr>
          <p:cNvGrpSpPr/>
          <p:nvPr/>
        </p:nvGrpSpPr>
        <p:grpSpPr>
          <a:xfrm>
            <a:off x="3411403" y="2559569"/>
            <a:ext cx="1207478" cy="1535727"/>
            <a:chOff x="3814856" y="2055049"/>
            <a:chExt cx="1207478" cy="1535727"/>
          </a:xfrm>
        </p:grpSpPr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D7C580DB-CBC1-46D3-90BB-57073D2E7692}"/>
                </a:ext>
              </a:extLst>
            </p:cNvPr>
            <p:cNvSpPr/>
            <p:nvPr/>
          </p:nvSpPr>
          <p:spPr>
            <a:xfrm>
              <a:off x="3814856" y="2057397"/>
              <a:ext cx="815926" cy="1533379"/>
            </a:xfrm>
            <a:prstGeom prst="chevron">
              <a:avLst>
                <a:gd name="adj" fmla="val 63793"/>
              </a:avLst>
            </a:pr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1BDC9FFB-7BA2-4167-BD2E-8ACBE9A13775}"/>
                </a:ext>
              </a:extLst>
            </p:cNvPr>
            <p:cNvSpPr/>
            <p:nvPr/>
          </p:nvSpPr>
          <p:spPr>
            <a:xfrm>
              <a:off x="4206408" y="2055049"/>
              <a:ext cx="815926" cy="1533379"/>
            </a:xfrm>
            <a:prstGeom prst="chevron">
              <a:avLst>
                <a:gd name="adj" fmla="val 63793"/>
              </a:avLst>
            </a:pr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BBC4C2-2564-455F-A8EB-A00C6278B45B}"/>
              </a:ext>
            </a:extLst>
          </p:cNvPr>
          <p:cNvGrpSpPr/>
          <p:nvPr/>
        </p:nvGrpSpPr>
        <p:grpSpPr>
          <a:xfrm>
            <a:off x="6839239" y="2561919"/>
            <a:ext cx="1207478" cy="1535727"/>
            <a:chOff x="7242692" y="2057399"/>
            <a:chExt cx="1207478" cy="1535727"/>
          </a:xfrm>
        </p:grpSpPr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A7661D62-3EBC-4164-9A60-ACCFF128BEA1}"/>
                </a:ext>
              </a:extLst>
            </p:cNvPr>
            <p:cNvSpPr/>
            <p:nvPr/>
          </p:nvSpPr>
          <p:spPr>
            <a:xfrm>
              <a:off x="7242692" y="2059747"/>
              <a:ext cx="815926" cy="1533379"/>
            </a:xfrm>
            <a:prstGeom prst="chevron">
              <a:avLst>
                <a:gd name="adj" fmla="val 63793"/>
              </a:avLst>
            </a:pr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53561EC2-55E8-429F-A926-179A5909F496}"/>
                </a:ext>
              </a:extLst>
            </p:cNvPr>
            <p:cNvSpPr/>
            <p:nvPr/>
          </p:nvSpPr>
          <p:spPr>
            <a:xfrm>
              <a:off x="7634244" y="2057399"/>
              <a:ext cx="815926" cy="1533379"/>
            </a:xfrm>
            <a:prstGeom prst="chevron">
              <a:avLst>
                <a:gd name="adj" fmla="val 63793"/>
              </a:avLst>
            </a:prstGeom>
            <a:solidFill>
              <a:srgbClr val="2C3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1F28C6-11BA-4272-9829-7D98D4AE95A3}"/>
              </a:ext>
            </a:extLst>
          </p:cNvPr>
          <p:cNvGrpSpPr/>
          <p:nvPr/>
        </p:nvGrpSpPr>
        <p:grpSpPr>
          <a:xfrm>
            <a:off x="7613130" y="2561919"/>
            <a:ext cx="3080824" cy="1533379"/>
            <a:chOff x="8016583" y="2662310"/>
            <a:chExt cx="3080824" cy="1533379"/>
          </a:xfrm>
          <a:solidFill>
            <a:srgbClr val="C00000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83ABE4A0-7387-4F23-ACB8-6256B5AE1C88}"/>
                </a:ext>
              </a:extLst>
            </p:cNvPr>
            <p:cNvSpPr/>
            <p:nvPr/>
          </p:nvSpPr>
          <p:spPr>
            <a:xfrm>
              <a:off x="8016583" y="2662310"/>
              <a:ext cx="3080824" cy="1533379"/>
            </a:xfrm>
            <a:prstGeom prst="chevron">
              <a:avLst>
                <a:gd name="adj" fmla="val 344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>
                <a:solidFill>
                  <a:schemeClr val="tx1"/>
                </a:solidFill>
                <a:latin typeface="Dosis" panose="02010703020202060003" pitchFamily="2" charset="0"/>
              </a:endParaRP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4662E3DB-A76A-4691-B60E-BC9B9DB3DEBF}"/>
                </a:ext>
              </a:extLst>
            </p:cNvPr>
            <p:cNvSpPr/>
            <p:nvPr/>
          </p:nvSpPr>
          <p:spPr>
            <a:xfrm>
              <a:off x="8403442" y="3251100"/>
              <a:ext cx="1153553" cy="355796"/>
            </a:xfrm>
            <a:prstGeom prst="chevron">
              <a:avLst>
                <a:gd name="adj" fmla="val 344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>
                <a:solidFill>
                  <a:schemeClr val="tx1"/>
                </a:solidFill>
                <a:latin typeface="Dosis" panose="02010703020202060003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3CEA3F-9445-4404-BF02-2C691D75FC69}"/>
              </a:ext>
            </a:extLst>
          </p:cNvPr>
          <p:cNvGrpSpPr/>
          <p:nvPr/>
        </p:nvGrpSpPr>
        <p:grpSpPr>
          <a:xfrm>
            <a:off x="4188648" y="2561918"/>
            <a:ext cx="3080824" cy="1533379"/>
            <a:chOff x="4592101" y="2662309"/>
            <a:chExt cx="3080824" cy="1533379"/>
          </a:xfrm>
          <a:solidFill>
            <a:srgbClr val="FFC000"/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F422B5A4-C6A1-4D19-BEFF-009901C4C336}"/>
                </a:ext>
              </a:extLst>
            </p:cNvPr>
            <p:cNvSpPr/>
            <p:nvPr/>
          </p:nvSpPr>
          <p:spPr>
            <a:xfrm>
              <a:off x="4592101" y="2662309"/>
              <a:ext cx="3080824" cy="1533379"/>
            </a:xfrm>
            <a:prstGeom prst="chevron">
              <a:avLst>
                <a:gd name="adj" fmla="val 344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>
                <a:solidFill>
                  <a:schemeClr val="tx1"/>
                </a:solidFill>
                <a:latin typeface="Dosis" panose="02010703020202060003" pitchFamily="2" charset="0"/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4E840AB3-7FD8-4D01-88D1-27162B2AAD41}"/>
                </a:ext>
              </a:extLst>
            </p:cNvPr>
            <p:cNvSpPr/>
            <p:nvPr/>
          </p:nvSpPr>
          <p:spPr>
            <a:xfrm>
              <a:off x="4978959" y="3251100"/>
              <a:ext cx="1153553" cy="355796"/>
            </a:xfrm>
            <a:prstGeom prst="chevron">
              <a:avLst>
                <a:gd name="adj" fmla="val 344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>
                <a:solidFill>
                  <a:schemeClr val="tx1"/>
                </a:solidFill>
                <a:latin typeface="Dosis" panose="02010703020202060003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897868-8B5B-4AF3-B08B-A374F52C2AED}"/>
              </a:ext>
            </a:extLst>
          </p:cNvPr>
          <p:cNvGrpSpPr/>
          <p:nvPr/>
        </p:nvGrpSpPr>
        <p:grpSpPr>
          <a:xfrm>
            <a:off x="764166" y="2561919"/>
            <a:ext cx="3080824" cy="1533379"/>
            <a:chOff x="1167619" y="2662310"/>
            <a:chExt cx="3080824" cy="1533379"/>
          </a:xfrm>
          <a:solidFill>
            <a:srgbClr val="006600"/>
          </a:solidFill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C45191A-E26C-4529-8436-E58CD944669B}"/>
                </a:ext>
              </a:extLst>
            </p:cNvPr>
            <p:cNvSpPr/>
            <p:nvPr/>
          </p:nvSpPr>
          <p:spPr>
            <a:xfrm>
              <a:off x="1167619" y="2662310"/>
              <a:ext cx="3080824" cy="1533379"/>
            </a:xfrm>
            <a:prstGeom prst="chevron">
              <a:avLst>
                <a:gd name="adj" fmla="val 344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>
                <a:solidFill>
                  <a:schemeClr val="tx1"/>
                </a:solidFill>
                <a:latin typeface="Dosis" panose="02010703020202060003" pitchFamily="2" charset="0"/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A3098E6E-EAC3-4476-88A3-6194B46EEED5}"/>
                </a:ext>
              </a:extLst>
            </p:cNvPr>
            <p:cNvSpPr/>
            <p:nvPr/>
          </p:nvSpPr>
          <p:spPr>
            <a:xfrm>
              <a:off x="1561512" y="3259601"/>
              <a:ext cx="1153553" cy="355796"/>
            </a:xfrm>
            <a:prstGeom prst="chevron">
              <a:avLst>
                <a:gd name="adj" fmla="val 344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>
                <a:solidFill>
                  <a:schemeClr val="tx1"/>
                </a:solidFill>
                <a:latin typeface="Dosis" panose="02010703020202060003" pitchFamily="2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0A28B6-772F-4AFB-9A7D-F42C488D974B}"/>
              </a:ext>
            </a:extLst>
          </p:cNvPr>
          <p:cNvSpPr txBox="1"/>
          <p:nvPr/>
        </p:nvSpPr>
        <p:spPr>
          <a:xfrm>
            <a:off x="1662143" y="3105869"/>
            <a:ext cx="147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noProof="1">
                <a:solidFill>
                  <a:schemeClr val="bg1"/>
                </a:solidFill>
                <a:latin typeface="Dosis" panose="02010703020202060003" pitchFamily="2" charset="0"/>
                <a:cs typeface="Itim" panose="00000500000000000000" pitchFamily="2" charset="-34"/>
              </a:rPr>
              <a:t>Aset Awal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DC734-92AE-4B52-A96B-DCF41085FE7C}"/>
              </a:ext>
            </a:extLst>
          </p:cNvPr>
          <p:cNvSpPr txBox="1"/>
          <p:nvPr/>
        </p:nvSpPr>
        <p:spPr>
          <a:xfrm>
            <a:off x="4593943" y="3506443"/>
            <a:ext cx="240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Kegiatan Pertambangan dalam Kawasan Hutan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20558E-6E79-4564-B191-BC4BB61B4759}"/>
              </a:ext>
            </a:extLst>
          </p:cNvPr>
          <p:cNvSpPr txBox="1"/>
          <p:nvPr/>
        </p:nvSpPr>
        <p:spPr>
          <a:xfrm>
            <a:off x="8340969" y="3173467"/>
            <a:ext cx="139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Aset Akhir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28" y="1245078"/>
            <a:ext cx="2248282" cy="1264659"/>
          </a:xfrm>
          <a:prstGeom prst="rect">
            <a:avLst/>
          </a:prstGeom>
        </p:spPr>
      </p:pic>
      <p:pic>
        <p:nvPicPr>
          <p:cNvPr id="50" name="Picture 3" descr="D:\My Documents\My Pictures\image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83" y="2634745"/>
            <a:ext cx="1035973" cy="97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28615" r="21928"/>
          <a:stretch/>
        </p:blipFill>
        <p:spPr>
          <a:xfrm>
            <a:off x="7872335" y="1368894"/>
            <a:ext cx="2000178" cy="11277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7" y="1089151"/>
            <a:ext cx="2525486" cy="142058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88B1F94-5288-4826-88AE-CDE3F3EE94C3}"/>
              </a:ext>
            </a:extLst>
          </p:cNvPr>
          <p:cNvSpPr txBox="1"/>
          <p:nvPr/>
        </p:nvSpPr>
        <p:spPr>
          <a:xfrm>
            <a:off x="7747756" y="5236742"/>
            <a:ext cx="260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Konversi</a:t>
            </a:r>
            <a:r>
              <a:rPr kumimoji="0" lang="en-ID" i="0" u="none" strike="noStrike" kern="1200" cap="none" spc="0" normalizeH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 Kawasan Hutan (L) menjadi pertambangan menyebabkan asset alam semakin berkurang</a:t>
            </a:r>
            <a:endParaRPr kumimoji="0" lang="en-ID" i="0" u="none" strike="noStrike" kern="1200" cap="none" spc="0" normalizeH="0" baseline="0" noProof="0" dirty="0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9610B73-752B-4800-A7FE-C685A86C7AD8}"/>
              </a:ext>
            </a:extLst>
          </p:cNvPr>
          <p:cNvGrpSpPr/>
          <p:nvPr/>
        </p:nvGrpSpPr>
        <p:grpSpPr>
          <a:xfrm rot="5400000">
            <a:off x="5091734" y="4218723"/>
            <a:ext cx="1009650" cy="857250"/>
            <a:chOff x="6412050" y="4943475"/>
            <a:chExt cx="1009650" cy="857250"/>
          </a:xfrm>
        </p:grpSpPr>
        <p:sp>
          <p:nvSpPr>
            <p:cNvPr id="56" name="Arrow: Pentagon 21">
              <a:extLst>
                <a:ext uri="{FF2B5EF4-FFF2-40B4-BE49-F238E27FC236}">
                  <a16:creationId xmlns:a16="http://schemas.microsoft.com/office/drawing/2014/main" id="{42323C22-D82F-4B12-A4D3-80B09EB1AA18}"/>
                </a:ext>
              </a:extLst>
            </p:cNvPr>
            <p:cNvSpPr/>
            <p:nvPr/>
          </p:nvSpPr>
          <p:spPr>
            <a:xfrm>
              <a:off x="6412050" y="4943475"/>
              <a:ext cx="1009650" cy="857250"/>
            </a:xfrm>
            <a:prstGeom prst="homePlate">
              <a:avLst/>
            </a:prstGeom>
            <a:solidFill>
              <a:srgbClr val="95B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19E8A7-3A3B-4B44-A776-374525FFC6FE}"/>
                </a:ext>
              </a:extLst>
            </p:cNvPr>
            <p:cNvSpPr txBox="1"/>
            <p:nvPr/>
          </p:nvSpPr>
          <p:spPr>
            <a:xfrm>
              <a:off x="6587922" y="5125105"/>
              <a:ext cx="383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D" sz="2800" dirty="0">
                <a:latin typeface="Britannic Bold" panose="020B0903060703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9BD5859-B6DF-443F-9D18-8D7F22D00C4A}"/>
              </a:ext>
            </a:extLst>
          </p:cNvPr>
          <p:cNvSpPr txBox="1"/>
          <p:nvPr/>
        </p:nvSpPr>
        <p:spPr>
          <a:xfrm>
            <a:off x="4427108" y="5236743"/>
            <a:ext cx="233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D" noProof="1">
                <a:solidFill>
                  <a:srgbClr val="C00000"/>
                </a:solidFill>
                <a:latin typeface="Dosis" panose="02010703020202060003" pitchFamily="2" charset="0"/>
                <a:cs typeface="Itim" panose="00000500000000000000" pitchFamily="2" charset="-34"/>
              </a:rPr>
              <a:t>Perlu Penilaian Sumberdaya alam yang benar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D" noProof="1">
                <a:solidFill>
                  <a:srgbClr val="C00000"/>
                </a:solidFill>
                <a:latin typeface="Dosis" panose="02010703020202060003" pitchFamily="2" charset="0"/>
                <a:cs typeface="Itim" panose="00000500000000000000" pitchFamily="2" charset="-34"/>
              </a:rPr>
              <a:t>Prinsip Kehati-hatian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osis" panose="02010703020202060003" pitchFamily="2" charset="0"/>
              <a:cs typeface="Itim" panose="00000500000000000000" pitchFamily="2" charset="-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20558E-6E79-4564-B191-BC4BB61B4759}"/>
              </a:ext>
            </a:extLst>
          </p:cNvPr>
          <p:cNvSpPr txBox="1"/>
          <p:nvPr/>
        </p:nvSpPr>
        <p:spPr>
          <a:xfrm>
            <a:off x="7636086" y="4015514"/>
            <a:ext cx="30162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Dosis" panose="02010703020202060003" pitchFamily="2" charset="0"/>
                <a:cs typeface="Itim" panose="00000500000000000000" pitchFamily="2" charset="-34"/>
              </a:rPr>
              <a:t>Aset Akhir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D" sz="1400" noProof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Aset awal Rusak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D" sz="1400" noProof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Barang dan jasa ekosistem Hilang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D" sz="1400" noProof="1">
                <a:solidFill>
                  <a:srgbClr val="0A1C28"/>
                </a:solidFill>
                <a:latin typeface="Dosis" panose="02010703020202060003" pitchFamily="2" charset="0"/>
                <a:cs typeface="Itim" panose="00000500000000000000" pitchFamily="2" charset="-34"/>
              </a:rPr>
              <a:t>Dampak Lingkungan</a:t>
            </a:r>
          </a:p>
        </p:txBody>
      </p:sp>
    </p:spTree>
    <p:extLst>
      <p:ext uri="{BB962C8B-B14F-4D97-AF65-F5344CB8AC3E}">
        <p14:creationId xmlns:p14="http://schemas.microsoft.com/office/powerpoint/2010/main" val="240577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  <p:bldP spid="35" grpId="0"/>
      <p:bldP spid="53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453AA45-6E8F-4A2D-9890-D941CAD10287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625</Words>
  <Application>Microsoft Office PowerPoint</Application>
  <PresentationFormat>Widescreen</PresentationFormat>
  <Paragraphs>168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BatangChe</vt:lpstr>
      <vt:lpstr>Anton</vt:lpstr>
      <vt:lpstr>Arial</vt:lpstr>
      <vt:lpstr>Britannic Bold</vt:lpstr>
      <vt:lpstr>Calibri</vt:lpstr>
      <vt:lpstr>Calibri Light</vt:lpstr>
      <vt:lpstr>Closeness</vt:lpstr>
      <vt:lpstr>Dosis</vt:lpstr>
      <vt:lpstr>FontAwesome</vt:lpstr>
      <vt:lpstr>Itim</vt:lpstr>
      <vt:lpstr>Wingdings</vt:lpstr>
      <vt:lpstr>Office Theme</vt:lpstr>
      <vt:lpstr>1_Office Theme</vt:lpstr>
      <vt:lpstr>PowerPoint Presentation</vt:lpstr>
      <vt:lpstr>PowerPoint Presentation</vt:lpstr>
      <vt:lpstr>Pilar Kebijakan Kehutanan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Auriga</cp:lastModifiedBy>
  <cp:revision>504</cp:revision>
  <dcterms:created xsi:type="dcterms:W3CDTF">2018-05-04T13:38:20Z</dcterms:created>
  <dcterms:modified xsi:type="dcterms:W3CDTF">2020-11-05T03:58:09Z</dcterms:modified>
</cp:coreProperties>
</file>