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4" r:id="rId2"/>
    <p:sldId id="419" r:id="rId3"/>
    <p:sldId id="421" r:id="rId4"/>
    <p:sldId id="422" r:id="rId5"/>
    <p:sldId id="420" r:id="rId6"/>
    <p:sldId id="348" r:id="rId7"/>
    <p:sldId id="425" r:id="rId8"/>
    <p:sldId id="427" r:id="rId9"/>
    <p:sldId id="272" r:id="rId10"/>
    <p:sldId id="377" r:id="rId11"/>
    <p:sldId id="428" r:id="rId12"/>
    <p:sldId id="423" r:id="rId13"/>
    <p:sldId id="424" r:id="rId14"/>
    <p:sldId id="432" r:id="rId15"/>
    <p:sldId id="429" r:id="rId16"/>
    <p:sldId id="430" r:id="rId17"/>
    <p:sldId id="373" r:id="rId18"/>
    <p:sldId id="417" r:id="rId19"/>
    <p:sldId id="414" r:id="rId20"/>
    <p:sldId id="415" r:id="rId21"/>
    <p:sldId id="374" r:id="rId22"/>
    <p:sldId id="433" r:id="rId23"/>
    <p:sldId id="431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213764"/>
    <a:srgbClr val="2A416C"/>
    <a:srgbClr val="001F60"/>
    <a:srgbClr val="FF288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3"/>
    <p:restoredTop sz="80096"/>
  </p:normalViewPr>
  <p:slideViewPr>
    <p:cSldViewPr snapToGrid="0" snapToObjects="1">
      <p:cViewPr varScale="1">
        <p:scale>
          <a:sx n="95" d="100"/>
          <a:sy n="95" d="100"/>
        </p:scale>
        <p:origin x="135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2" d="100"/>
          <a:sy n="122" d="100"/>
        </p:scale>
        <p:origin x="386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abianhooq/Documents/CPI/CPI%20Indonesia%201995%20-%20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1F6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Sheet1!$B$3:$B$21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Sheet1!$C$3:$C$21</c:f>
              <c:numCache>
                <c:formatCode>_(* #,##0_);_(* \(#,##0\);_(* "-"_);_(@_)</c:formatCode>
                <c:ptCount val="19"/>
                <c:pt idx="0">
                  <c:v>176568</c:v>
                </c:pt>
                <c:pt idx="1">
                  <c:v>231577</c:v>
                </c:pt>
                <c:pt idx="2">
                  <c:v>184560</c:v>
                </c:pt>
                <c:pt idx="3">
                  <c:v>460397</c:v>
                </c:pt>
                <c:pt idx="4">
                  <c:v>461387</c:v>
                </c:pt>
                <c:pt idx="5">
                  <c:v>485494</c:v>
                </c:pt>
                <c:pt idx="6">
                  <c:v>511319</c:v>
                </c:pt>
                <c:pt idx="7">
                  <c:v>494428</c:v>
                </c:pt>
                <c:pt idx="8">
                  <c:v>697085</c:v>
                </c:pt>
                <c:pt idx="9">
                  <c:v>553954</c:v>
                </c:pt>
                <c:pt idx="10">
                  <c:v>639760</c:v>
                </c:pt>
                <c:pt idx="11">
                  <c:v>923550</c:v>
                </c:pt>
                <c:pt idx="12">
                  <c:v>508283</c:v>
                </c:pt>
                <c:pt idx="13">
                  <c:v>782239</c:v>
                </c:pt>
                <c:pt idx="14">
                  <c:v>713827</c:v>
                </c:pt>
                <c:pt idx="15">
                  <c:v>923050</c:v>
                </c:pt>
                <c:pt idx="16">
                  <c:v>422931</c:v>
                </c:pt>
                <c:pt idx="17">
                  <c:v>386328</c:v>
                </c:pt>
                <c:pt idx="18">
                  <c:v>365552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29-5042-8DBA-59CD90BF1B3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44224415"/>
        <c:axId val="57812799"/>
      </c:barChart>
      <c:catAx>
        <c:axId val="442244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F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12799"/>
        <c:crosses val="autoZero"/>
        <c:auto val="1"/>
        <c:lblAlgn val="ctr"/>
        <c:lblOffset val="100"/>
        <c:noMultiLvlLbl val="0"/>
      </c:catAx>
      <c:valAx>
        <c:axId val="57812799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crossAx val="44224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25"/>
              <c:spPr>
                <a:solidFill>
                  <a:srgbClr val="C0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668-704F-AE8E-42A40F6FCE06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1F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Sheet1!$B$4:$B$29</c:f>
              <c:numCache>
                <c:formatCode>General</c:formatCode>
                <c:ptCount val="26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</c:numCache>
            </c:numRef>
          </c:cat>
          <c:val>
            <c:numRef>
              <c:f>Sheet1!$C$4:$C$29</c:f>
              <c:numCache>
                <c:formatCode>General</c:formatCode>
                <c:ptCount val="26"/>
                <c:pt idx="0">
                  <c:v>19.399999999999999</c:v>
                </c:pt>
                <c:pt idx="1">
                  <c:v>26.5</c:v>
                </c:pt>
                <c:pt idx="2">
                  <c:v>27.2</c:v>
                </c:pt>
                <c:pt idx="3">
                  <c:v>20</c:v>
                </c:pt>
                <c:pt idx="4">
                  <c:v>17</c:v>
                </c:pt>
                <c:pt idx="5">
                  <c:v>17</c:v>
                </c:pt>
                <c:pt idx="6">
                  <c:v>19</c:v>
                </c:pt>
                <c:pt idx="7">
                  <c:v>19</c:v>
                </c:pt>
                <c:pt idx="8">
                  <c:v>19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23</c:v>
                </c:pt>
                <c:pt idx="13">
                  <c:v>26</c:v>
                </c:pt>
                <c:pt idx="14">
                  <c:v>28</c:v>
                </c:pt>
                <c:pt idx="15">
                  <c:v>28</c:v>
                </c:pt>
                <c:pt idx="16">
                  <c:v>30</c:v>
                </c:pt>
                <c:pt idx="17">
                  <c:v>32</c:v>
                </c:pt>
                <c:pt idx="18">
                  <c:v>32</c:v>
                </c:pt>
                <c:pt idx="19">
                  <c:v>34</c:v>
                </c:pt>
                <c:pt idx="20">
                  <c:v>36</c:v>
                </c:pt>
                <c:pt idx="21">
                  <c:v>37</c:v>
                </c:pt>
                <c:pt idx="22">
                  <c:v>37</c:v>
                </c:pt>
                <c:pt idx="23">
                  <c:v>38</c:v>
                </c:pt>
                <c:pt idx="24">
                  <c:v>40</c:v>
                </c:pt>
                <c:pt idx="25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68-704F-AE8E-42A40F6FCE0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444070063"/>
        <c:axId val="1444071711"/>
      </c:lineChart>
      <c:catAx>
        <c:axId val="1444070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4071711"/>
        <c:crosses val="autoZero"/>
        <c:auto val="1"/>
        <c:lblAlgn val="ctr"/>
        <c:lblOffset val="100"/>
        <c:noMultiLvlLbl val="0"/>
      </c:catAx>
      <c:valAx>
        <c:axId val="14440717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4070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1F60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AC2F0-8C09-1746-A703-A7D5FAD10FE1}" type="doc">
      <dgm:prSet loTypeId="urn:microsoft.com/office/officeart/2008/layout/HexagonCluster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8ABABF-DE62-524A-A3A4-26F744902910}">
      <dgm:prSet phldrT="[Text]"/>
      <dgm:spPr/>
      <dgm:t>
        <a:bodyPr/>
        <a:lstStyle/>
        <a:p>
          <a:r>
            <a:rPr lang="en-US" dirty="0"/>
            <a:t>Pembangunan HTI di </a:t>
          </a:r>
          <a:r>
            <a:rPr lang="en-US" dirty="0" err="1"/>
            <a:t>Hutan</a:t>
          </a:r>
          <a:r>
            <a:rPr lang="en-US" dirty="0"/>
            <a:t> </a:t>
          </a:r>
          <a:r>
            <a:rPr lang="en-US" dirty="0" err="1"/>
            <a:t>Alam</a:t>
          </a:r>
          <a:endParaRPr lang="en-US" dirty="0"/>
        </a:p>
      </dgm:t>
    </dgm:pt>
    <dgm:pt modelId="{0FF00028-DA86-2B42-A0CB-1C8955C2CF7D}" type="parTrans" cxnId="{212F4DDC-EC81-FB4E-BDBD-3C116F7B03F1}">
      <dgm:prSet/>
      <dgm:spPr/>
      <dgm:t>
        <a:bodyPr/>
        <a:lstStyle/>
        <a:p>
          <a:endParaRPr lang="en-US"/>
        </a:p>
      </dgm:t>
    </dgm:pt>
    <dgm:pt modelId="{59B5481F-9CAE-5343-A3FA-DF3E536BD55D}" type="sibTrans" cxnId="{212F4DDC-EC81-FB4E-BDBD-3C116F7B03F1}">
      <dgm:prSet/>
      <dgm:spPr/>
      <dgm:t>
        <a:bodyPr/>
        <a:lstStyle/>
        <a:p>
          <a:endParaRPr lang="en-US"/>
        </a:p>
      </dgm:t>
    </dgm:pt>
    <dgm:pt modelId="{19701ACB-5865-8E4E-B029-97410C25A7A2}">
      <dgm:prSet phldrT="[Text]"/>
      <dgm:spPr/>
      <dgm:t>
        <a:bodyPr/>
        <a:lstStyle/>
        <a:p>
          <a:r>
            <a:rPr lang="en-US" dirty="0" err="1"/>
            <a:t>Aktifitas</a:t>
          </a:r>
          <a:r>
            <a:rPr lang="en-US" dirty="0"/>
            <a:t> HPH</a:t>
          </a:r>
        </a:p>
      </dgm:t>
    </dgm:pt>
    <dgm:pt modelId="{1E65EEDE-4786-104D-82D2-EA6FC3FA4112}" type="parTrans" cxnId="{C7DA55F4-B1B0-154A-9E96-60C69DA7278A}">
      <dgm:prSet/>
      <dgm:spPr/>
      <dgm:t>
        <a:bodyPr/>
        <a:lstStyle/>
        <a:p>
          <a:endParaRPr lang="en-US"/>
        </a:p>
      </dgm:t>
    </dgm:pt>
    <dgm:pt modelId="{ADE77BA5-AF12-FC4C-AD49-99B4D7FDBC76}" type="sibTrans" cxnId="{C7DA55F4-B1B0-154A-9E96-60C69DA7278A}">
      <dgm:prSet/>
      <dgm:spPr/>
      <dgm:t>
        <a:bodyPr/>
        <a:lstStyle/>
        <a:p>
          <a:endParaRPr lang="en-US"/>
        </a:p>
      </dgm:t>
    </dgm:pt>
    <dgm:pt modelId="{F15142A3-84DF-6448-A4FA-B9ECBDD99938}">
      <dgm:prSet phldrT="[Text]"/>
      <dgm:spPr/>
      <dgm:t>
        <a:bodyPr/>
        <a:lstStyle/>
        <a:p>
          <a:r>
            <a:rPr lang="en-US" dirty="0" err="1"/>
            <a:t>Ekspansi</a:t>
          </a:r>
          <a:r>
            <a:rPr lang="en-US" dirty="0"/>
            <a:t> Perkebunan </a:t>
          </a:r>
          <a:r>
            <a:rPr lang="en-US" dirty="0" err="1"/>
            <a:t>Sawit</a:t>
          </a:r>
          <a:r>
            <a:rPr lang="en-US" dirty="0"/>
            <a:t> di Kawasan </a:t>
          </a:r>
          <a:r>
            <a:rPr lang="en-US" dirty="0" err="1"/>
            <a:t>Hutan</a:t>
          </a:r>
          <a:endParaRPr lang="en-US" dirty="0"/>
        </a:p>
      </dgm:t>
    </dgm:pt>
    <dgm:pt modelId="{CC7C3AA8-ADA2-0843-A888-140CAD641217}" type="parTrans" cxnId="{10ED69D1-9B73-9948-9CEB-06E04CDDF474}">
      <dgm:prSet/>
      <dgm:spPr/>
      <dgm:t>
        <a:bodyPr/>
        <a:lstStyle/>
        <a:p>
          <a:endParaRPr lang="en-US"/>
        </a:p>
      </dgm:t>
    </dgm:pt>
    <dgm:pt modelId="{A3F32A4B-5E8B-004A-B6C7-5FFAA52276F5}" type="sibTrans" cxnId="{10ED69D1-9B73-9948-9CEB-06E04CDDF474}">
      <dgm:prSet/>
      <dgm:spPr/>
      <dgm:t>
        <a:bodyPr/>
        <a:lstStyle/>
        <a:p>
          <a:endParaRPr lang="en-US"/>
        </a:p>
      </dgm:t>
    </dgm:pt>
    <dgm:pt modelId="{1B1FDAA6-6F40-AA44-8BDA-1D887D41B147}">
      <dgm:prSet phldrT="[Text]"/>
      <dgm:spPr/>
      <dgm:t>
        <a:bodyPr/>
        <a:lstStyle/>
        <a:p>
          <a:r>
            <a:rPr lang="en-US" dirty="0" err="1"/>
            <a:t>Kebakaran</a:t>
          </a:r>
          <a:r>
            <a:rPr lang="en-US" dirty="0"/>
            <a:t> </a:t>
          </a:r>
          <a:r>
            <a:rPr lang="en-US" dirty="0" err="1"/>
            <a:t>Hutan</a:t>
          </a:r>
          <a:endParaRPr lang="en-US" dirty="0"/>
        </a:p>
      </dgm:t>
    </dgm:pt>
    <dgm:pt modelId="{4C4BF625-BE82-CD44-A331-B31362054C08}" type="parTrans" cxnId="{D5EA4A34-957A-0D4A-875C-CC8373663D73}">
      <dgm:prSet/>
      <dgm:spPr/>
      <dgm:t>
        <a:bodyPr/>
        <a:lstStyle/>
        <a:p>
          <a:endParaRPr lang="en-US"/>
        </a:p>
      </dgm:t>
    </dgm:pt>
    <dgm:pt modelId="{82AC0B22-ECCC-0B4D-B724-81CDC022DA07}" type="sibTrans" cxnId="{D5EA4A34-957A-0D4A-875C-CC8373663D73}">
      <dgm:prSet/>
      <dgm:spPr/>
      <dgm:t>
        <a:bodyPr/>
        <a:lstStyle/>
        <a:p>
          <a:endParaRPr lang="en-US"/>
        </a:p>
      </dgm:t>
    </dgm:pt>
    <dgm:pt modelId="{5AF244B3-610C-4241-9A6A-DCD4C7FC77EE}">
      <dgm:prSet phldrT="[Text]"/>
      <dgm:spPr/>
      <dgm:t>
        <a:bodyPr/>
        <a:lstStyle/>
        <a:p>
          <a:r>
            <a:rPr lang="en-US" dirty="0" err="1"/>
            <a:t>Pembalakan</a:t>
          </a:r>
          <a:r>
            <a:rPr lang="en-US" dirty="0"/>
            <a:t> Liar</a:t>
          </a:r>
        </a:p>
      </dgm:t>
    </dgm:pt>
    <dgm:pt modelId="{145A3CAB-EEEB-4842-9546-E35CFB3BD60E}" type="parTrans" cxnId="{1A05D2DB-D421-9540-8A36-79C33E74E407}">
      <dgm:prSet/>
      <dgm:spPr/>
      <dgm:t>
        <a:bodyPr/>
        <a:lstStyle/>
        <a:p>
          <a:endParaRPr lang="en-US"/>
        </a:p>
      </dgm:t>
    </dgm:pt>
    <dgm:pt modelId="{F7F9B523-CFE1-1D48-9793-0D66E780B0B6}" type="sibTrans" cxnId="{1A05D2DB-D421-9540-8A36-79C33E74E407}">
      <dgm:prSet/>
      <dgm:spPr/>
      <dgm:t>
        <a:bodyPr/>
        <a:lstStyle/>
        <a:p>
          <a:endParaRPr lang="en-US"/>
        </a:p>
      </dgm:t>
    </dgm:pt>
    <dgm:pt modelId="{3521D5EC-BBD5-7B46-AAA8-CE10F042CC62}">
      <dgm:prSet phldrT="[Text]"/>
      <dgm:spPr/>
      <dgm:t>
        <a:bodyPr/>
        <a:lstStyle/>
        <a:p>
          <a:r>
            <a:rPr lang="en-US" dirty="0"/>
            <a:t>Tambang di Kawasan </a:t>
          </a:r>
          <a:r>
            <a:rPr lang="en-US" dirty="0" err="1"/>
            <a:t>Hutan</a:t>
          </a:r>
          <a:endParaRPr lang="en-US" dirty="0"/>
        </a:p>
      </dgm:t>
    </dgm:pt>
    <dgm:pt modelId="{3E624FA8-653F-E440-B1BD-7DD2F88DF070}" type="parTrans" cxnId="{84FBD3B7-D068-5D46-8875-73DD7F6080FC}">
      <dgm:prSet/>
      <dgm:spPr/>
      <dgm:t>
        <a:bodyPr/>
        <a:lstStyle/>
        <a:p>
          <a:endParaRPr lang="en-US"/>
        </a:p>
      </dgm:t>
    </dgm:pt>
    <dgm:pt modelId="{271D67FC-7FDC-B04D-B737-1C75DE60810C}" type="sibTrans" cxnId="{84FBD3B7-D068-5D46-8875-73DD7F6080FC}">
      <dgm:prSet/>
      <dgm:spPr/>
      <dgm:t>
        <a:bodyPr/>
        <a:lstStyle/>
        <a:p>
          <a:endParaRPr lang="en-US"/>
        </a:p>
      </dgm:t>
    </dgm:pt>
    <dgm:pt modelId="{B2A658B7-2E32-964C-9A9B-0E9D61FB6D64}">
      <dgm:prSet phldrT="[Text]"/>
      <dgm:spPr/>
      <dgm:t>
        <a:bodyPr/>
        <a:lstStyle/>
        <a:p>
          <a:r>
            <a:rPr lang="en-US" dirty="0" err="1"/>
            <a:t>Pemukiman</a:t>
          </a:r>
          <a:endParaRPr lang="en-US" dirty="0"/>
        </a:p>
      </dgm:t>
    </dgm:pt>
    <dgm:pt modelId="{34888458-D11A-2746-A912-E51835E847EE}" type="parTrans" cxnId="{0825E939-D7D9-4242-A037-3F02D4822FD6}">
      <dgm:prSet/>
      <dgm:spPr/>
      <dgm:t>
        <a:bodyPr/>
        <a:lstStyle/>
        <a:p>
          <a:endParaRPr lang="en-US"/>
        </a:p>
      </dgm:t>
    </dgm:pt>
    <dgm:pt modelId="{3902773B-2ECE-B241-B123-ECE14DD89427}" type="sibTrans" cxnId="{0825E939-D7D9-4242-A037-3F02D4822FD6}">
      <dgm:prSet/>
      <dgm:spPr/>
      <dgm:t>
        <a:bodyPr/>
        <a:lstStyle/>
        <a:p>
          <a:endParaRPr lang="en-US"/>
        </a:p>
      </dgm:t>
    </dgm:pt>
    <dgm:pt modelId="{714106F7-85E2-874B-93FA-83493DD066A4}">
      <dgm:prSet phldrT="[Text]"/>
      <dgm:spPr/>
      <dgm:t>
        <a:bodyPr/>
        <a:lstStyle/>
        <a:p>
          <a:r>
            <a:rPr lang="en-US" dirty="0"/>
            <a:t>DLL</a:t>
          </a:r>
        </a:p>
      </dgm:t>
    </dgm:pt>
    <dgm:pt modelId="{D0863E5B-0224-A94A-B6DE-E5791304346A}" type="parTrans" cxnId="{60A8A66F-CEDD-B648-897F-40E3CF88E2FB}">
      <dgm:prSet/>
      <dgm:spPr/>
      <dgm:t>
        <a:bodyPr/>
        <a:lstStyle/>
        <a:p>
          <a:endParaRPr lang="en-US"/>
        </a:p>
      </dgm:t>
    </dgm:pt>
    <dgm:pt modelId="{849064E9-1DD1-0943-A271-D1C25F428B64}" type="sibTrans" cxnId="{60A8A66F-CEDD-B648-897F-40E3CF88E2FB}">
      <dgm:prSet/>
      <dgm:spPr/>
      <dgm:t>
        <a:bodyPr/>
        <a:lstStyle/>
        <a:p>
          <a:endParaRPr lang="en-US"/>
        </a:p>
      </dgm:t>
    </dgm:pt>
    <dgm:pt modelId="{EA8450FF-DCCA-0A42-9562-7EADECB54D2B}" type="pres">
      <dgm:prSet presAssocID="{DB4AC2F0-8C09-1746-A703-A7D5FAD10FE1}" presName="Name0" presStyleCnt="0">
        <dgm:presLayoutVars>
          <dgm:chMax val="21"/>
          <dgm:chPref val="21"/>
        </dgm:presLayoutVars>
      </dgm:prSet>
      <dgm:spPr/>
    </dgm:pt>
    <dgm:pt modelId="{2446F62E-5D1E-354B-B01A-08254FC23AEF}" type="pres">
      <dgm:prSet presAssocID="{3F8ABABF-DE62-524A-A3A4-26F744902910}" presName="text1" presStyleCnt="0"/>
      <dgm:spPr/>
    </dgm:pt>
    <dgm:pt modelId="{DB5552CA-62D1-8940-8FB1-B23A04FB1C2D}" type="pres">
      <dgm:prSet presAssocID="{3F8ABABF-DE62-524A-A3A4-26F744902910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</dgm:pt>
    <dgm:pt modelId="{23893153-F046-5E40-BB4D-07D729A5B14B}" type="pres">
      <dgm:prSet presAssocID="{3F8ABABF-DE62-524A-A3A4-26F744902910}" presName="textaccent1" presStyleCnt="0"/>
      <dgm:spPr/>
    </dgm:pt>
    <dgm:pt modelId="{9C2A6258-6A11-5D4B-A71D-AF730C5606BC}" type="pres">
      <dgm:prSet presAssocID="{3F8ABABF-DE62-524A-A3A4-26F744902910}" presName="accentRepeatNode" presStyleLbl="solidAlignAcc1" presStyleIdx="0" presStyleCnt="16"/>
      <dgm:spPr/>
    </dgm:pt>
    <dgm:pt modelId="{D99CF506-1889-994C-8AF8-87D4A7606FC2}" type="pres">
      <dgm:prSet presAssocID="{59B5481F-9CAE-5343-A3FA-DF3E536BD55D}" presName="image1" presStyleCnt="0"/>
      <dgm:spPr/>
    </dgm:pt>
    <dgm:pt modelId="{49EB9F47-4B50-F24B-AFC1-4A7F1614CA0F}" type="pres">
      <dgm:prSet presAssocID="{59B5481F-9CAE-5343-A3FA-DF3E536BD55D}" presName="imageRepeatNode" presStyleLbl="alignAcc1" presStyleIdx="0" presStyleCnt="8"/>
      <dgm:spPr/>
    </dgm:pt>
    <dgm:pt modelId="{5F0BFF0F-DC23-924B-AF18-518796666A04}" type="pres">
      <dgm:prSet presAssocID="{59B5481F-9CAE-5343-A3FA-DF3E536BD55D}" presName="imageaccent1" presStyleCnt="0"/>
      <dgm:spPr/>
    </dgm:pt>
    <dgm:pt modelId="{0A7678AD-95DD-574C-A858-CAA8A838529B}" type="pres">
      <dgm:prSet presAssocID="{59B5481F-9CAE-5343-A3FA-DF3E536BD55D}" presName="accentRepeatNode" presStyleLbl="solidAlignAcc1" presStyleIdx="1" presStyleCnt="16"/>
      <dgm:spPr/>
    </dgm:pt>
    <dgm:pt modelId="{8E1644CF-DAFF-AF43-BBAA-812766DA69FB}" type="pres">
      <dgm:prSet presAssocID="{19701ACB-5865-8E4E-B029-97410C25A7A2}" presName="text2" presStyleCnt="0"/>
      <dgm:spPr/>
    </dgm:pt>
    <dgm:pt modelId="{4B6850C6-DED0-5744-A61B-C9E2926FF3DB}" type="pres">
      <dgm:prSet presAssocID="{19701ACB-5865-8E4E-B029-97410C25A7A2}" presName="textRepeatNode" presStyleLbl="alignNode1" presStyleIdx="1" presStyleCnt="8">
        <dgm:presLayoutVars>
          <dgm:chMax val="0"/>
          <dgm:chPref val="0"/>
          <dgm:bulletEnabled val="1"/>
        </dgm:presLayoutVars>
      </dgm:prSet>
      <dgm:spPr/>
    </dgm:pt>
    <dgm:pt modelId="{F9F84BCB-963E-7547-B2AB-F1FB1AEA8593}" type="pres">
      <dgm:prSet presAssocID="{19701ACB-5865-8E4E-B029-97410C25A7A2}" presName="textaccent2" presStyleCnt="0"/>
      <dgm:spPr/>
    </dgm:pt>
    <dgm:pt modelId="{BB338BE2-8052-A94A-91F1-AA085D366BA6}" type="pres">
      <dgm:prSet presAssocID="{19701ACB-5865-8E4E-B029-97410C25A7A2}" presName="accentRepeatNode" presStyleLbl="solidAlignAcc1" presStyleIdx="2" presStyleCnt="16"/>
      <dgm:spPr/>
    </dgm:pt>
    <dgm:pt modelId="{3648CF06-B182-FD41-8E75-B55CC5A60EDA}" type="pres">
      <dgm:prSet presAssocID="{ADE77BA5-AF12-FC4C-AD49-99B4D7FDBC76}" presName="image2" presStyleCnt="0"/>
      <dgm:spPr/>
    </dgm:pt>
    <dgm:pt modelId="{EF7BA643-FC6A-9944-BA6F-AE67785F618C}" type="pres">
      <dgm:prSet presAssocID="{ADE77BA5-AF12-FC4C-AD49-99B4D7FDBC76}" presName="imageRepeatNode" presStyleLbl="alignAcc1" presStyleIdx="1" presStyleCnt="8"/>
      <dgm:spPr/>
    </dgm:pt>
    <dgm:pt modelId="{3739B742-B012-6449-BC34-495667849566}" type="pres">
      <dgm:prSet presAssocID="{ADE77BA5-AF12-FC4C-AD49-99B4D7FDBC76}" presName="imageaccent2" presStyleCnt="0"/>
      <dgm:spPr/>
    </dgm:pt>
    <dgm:pt modelId="{6EA3C015-C48B-A640-85A4-09ECDF122DD2}" type="pres">
      <dgm:prSet presAssocID="{ADE77BA5-AF12-FC4C-AD49-99B4D7FDBC76}" presName="accentRepeatNode" presStyleLbl="solidAlignAcc1" presStyleIdx="3" presStyleCnt="16"/>
      <dgm:spPr/>
    </dgm:pt>
    <dgm:pt modelId="{190D6A6A-6546-EC41-B8BD-BD29B4D4A648}" type="pres">
      <dgm:prSet presAssocID="{F15142A3-84DF-6448-A4FA-B9ECBDD99938}" presName="text3" presStyleCnt="0"/>
      <dgm:spPr/>
    </dgm:pt>
    <dgm:pt modelId="{F797FAA3-B18A-2C4F-BAE7-C2488C5CA61B}" type="pres">
      <dgm:prSet presAssocID="{F15142A3-84DF-6448-A4FA-B9ECBDD99938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</dgm:pt>
    <dgm:pt modelId="{1A8516FE-7A55-D149-A68E-E40E741194B5}" type="pres">
      <dgm:prSet presAssocID="{F15142A3-84DF-6448-A4FA-B9ECBDD99938}" presName="textaccent3" presStyleCnt="0"/>
      <dgm:spPr/>
    </dgm:pt>
    <dgm:pt modelId="{1F66E787-77C5-734A-85CA-58B496F575C9}" type="pres">
      <dgm:prSet presAssocID="{F15142A3-84DF-6448-A4FA-B9ECBDD99938}" presName="accentRepeatNode" presStyleLbl="solidAlignAcc1" presStyleIdx="4" presStyleCnt="16"/>
      <dgm:spPr/>
    </dgm:pt>
    <dgm:pt modelId="{08AD0A27-D8B6-444E-A4EB-1A31D5013B18}" type="pres">
      <dgm:prSet presAssocID="{A3F32A4B-5E8B-004A-B6C7-5FFAA52276F5}" presName="image3" presStyleCnt="0"/>
      <dgm:spPr/>
    </dgm:pt>
    <dgm:pt modelId="{3B90D4A1-C48F-CD4F-BFFD-A09B7521D2EB}" type="pres">
      <dgm:prSet presAssocID="{A3F32A4B-5E8B-004A-B6C7-5FFAA52276F5}" presName="imageRepeatNode" presStyleLbl="alignAcc1" presStyleIdx="2" presStyleCnt="8"/>
      <dgm:spPr/>
    </dgm:pt>
    <dgm:pt modelId="{761F1B00-943A-3545-A7BE-B1386A11957F}" type="pres">
      <dgm:prSet presAssocID="{A3F32A4B-5E8B-004A-B6C7-5FFAA52276F5}" presName="imageaccent3" presStyleCnt="0"/>
      <dgm:spPr/>
    </dgm:pt>
    <dgm:pt modelId="{8DE3F6BB-BD60-004A-A85C-FE40B03C1A81}" type="pres">
      <dgm:prSet presAssocID="{A3F32A4B-5E8B-004A-B6C7-5FFAA52276F5}" presName="accentRepeatNode" presStyleLbl="solidAlignAcc1" presStyleIdx="5" presStyleCnt="16"/>
      <dgm:spPr/>
    </dgm:pt>
    <dgm:pt modelId="{12D40036-5C88-0E44-B1AE-97AEA9031C74}" type="pres">
      <dgm:prSet presAssocID="{1B1FDAA6-6F40-AA44-8BDA-1D887D41B147}" presName="text4" presStyleCnt="0"/>
      <dgm:spPr/>
    </dgm:pt>
    <dgm:pt modelId="{2D804044-B076-FF4B-83DC-51C8D4D91D99}" type="pres">
      <dgm:prSet presAssocID="{1B1FDAA6-6F40-AA44-8BDA-1D887D41B147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</dgm:pt>
    <dgm:pt modelId="{C73C55EE-C3F5-874B-BC4D-450BAF9D0A87}" type="pres">
      <dgm:prSet presAssocID="{1B1FDAA6-6F40-AA44-8BDA-1D887D41B147}" presName="textaccent4" presStyleCnt="0"/>
      <dgm:spPr/>
    </dgm:pt>
    <dgm:pt modelId="{67C72926-C838-2140-B3D1-220D669E1305}" type="pres">
      <dgm:prSet presAssocID="{1B1FDAA6-6F40-AA44-8BDA-1D887D41B147}" presName="accentRepeatNode" presStyleLbl="solidAlignAcc1" presStyleIdx="6" presStyleCnt="16"/>
      <dgm:spPr/>
    </dgm:pt>
    <dgm:pt modelId="{248C6C1C-8998-D64D-904E-6EB82745B87A}" type="pres">
      <dgm:prSet presAssocID="{82AC0B22-ECCC-0B4D-B724-81CDC022DA07}" presName="image4" presStyleCnt="0"/>
      <dgm:spPr/>
    </dgm:pt>
    <dgm:pt modelId="{8658C4BF-CEB8-BE44-B723-B472734B87B3}" type="pres">
      <dgm:prSet presAssocID="{82AC0B22-ECCC-0B4D-B724-81CDC022DA07}" presName="imageRepeatNode" presStyleLbl="alignAcc1" presStyleIdx="3" presStyleCnt="8"/>
      <dgm:spPr/>
    </dgm:pt>
    <dgm:pt modelId="{A09DE63E-5031-D14C-9547-2F726F3E0B23}" type="pres">
      <dgm:prSet presAssocID="{82AC0B22-ECCC-0B4D-B724-81CDC022DA07}" presName="imageaccent4" presStyleCnt="0"/>
      <dgm:spPr/>
    </dgm:pt>
    <dgm:pt modelId="{6FFEF4A7-DD69-6B4F-B2EB-48BC3FEE3B2C}" type="pres">
      <dgm:prSet presAssocID="{82AC0B22-ECCC-0B4D-B724-81CDC022DA07}" presName="accentRepeatNode" presStyleLbl="solidAlignAcc1" presStyleIdx="7" presStyleCnt="16"/>
      <dgm:spPr/>
    </dgm:pt>
    <dgm:pt modelId="{EF24669B-4609-BC46-B8D2-294093B9C6B8}" type="pres">
      <dgm:prSet presAssocID="{5AF244B3-610C-4241-9A6A-DCD4C7FC77EE}" presName="text5" presStyleCnt="0"/>
      <dgm:spPr/>
    </dgm:pt>
    <dgm:pt modelId="{03BA65B4-0CB8-EF4B-8E0B-A29D711E5096}" type="pres">
      <dgm:prSet presAssocID="{5AF244B3-610C-4241-9A6A-DCD4C7FC77EE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</dgm:pt>
    <dgm:pt modelId="{3F56896D-EE0D-2649-8854-C5542391EDDC}" type="pres">
      <dgm:prSet presAssocID="{5AF244B3-610C-4241-9A6A-DCD4C7FC77EE}" presName="textaccent5" presStyleCnt="0"/>
      <dgm:spPr/>
    </dgm:pt>
    <dgm:pt modelId="{42F372DD-3E41-5649-B7BA-72E96EB63CD9}" type="pres">
      <dgm:prSet presAssocID="{5AF244B3-610C-4241-9A6A-DCD4C7FC77EE}" presName="accentRepeatNode" presStyleLbl="solidAlignAcc1" presStyleIdx="8" presStyleCnt="16"/>
      <dgm:spPr/>
    </dgm:pt>
    <dgm:pt modelId="{2D32934C-B97E-7149-8BE2-230FCAF68BD9}" type="pres">
      <dgm:prSet presAssocID="{F7F9B523-CFE1-1D48-9793-0D66E780B0B6}" presName="image5" presStyleCnt="0"/>
      <dgm:spPr/>
    </dgm:pt>
    <dgm:pt modelId="{578DB553-B1C3-C644-9D4D-BF4A4C0A0DA0}" type="pres">
      <dgm:prSet presAssocID="{F7F9B523-CFE1-1D48-9793-0D66E780B0B6}" presName="imageRepeatNode" presStyleLbl="alignAcc1" presStyleIdx="4" presStyleCnt="8"/>
      <dgm:spPr/>
    </dgm:pt>
    <dgm:pt modelId="{2E364C75-1394-8C4A-B32C-DA0A71AC74C2}" type="pres">
      <dgm:prSet presAssocID="{F7F9B523-CFE1-1D48-9793-0D66E780B0B6}" presName="imageaccent5" presStyleCnt="0"/>
      <dgm:spPr/>
    </dgm:pt>
    <dgm:pt modelId="{E577717E-24A9-F848-BDDC-A116B3907EAE}" type="pres">
      <dgm:prSet presAssocID="{F7F9B523-CFE1-1D48-9793-0D66E780B0B6}" presName="accentRepeatNode" presStyleLbl="solidAlignAcc1" presStyleIdx="9" presStyleCnt="16"/>
      <dgm:spPr/>
    </dgm:pt>
    <dgm:pt modelId="{8F6D6BDE-0861-444C-8875-DBAB832D699F}" type="pres">
      <dgm:prSet presAssocID="{3521D5EC-BBD5-7B46-AAA8-CE10F042CC62}" presName="text6" presStyleCnt="0"/>
      <dgm:spPr/>
    </dgm:pt>
    <dgm:pt modelId="{B5FF8F9B-1973-AF43-BC6F-5F49993E5A57}" type="pres">
      <dgm:prSet presAssocID="{3521D5EC-BBD5-7B46-AAA8-CE10F042CC62}" presName="textRepeatNode" presStyleLbl="alignNode1" presStyleIdx="5" presStyleCnt="8">
        <dgm:presLayoutVars>
          <dgm:chMax val="0"/>
          <dgm:chPref val="0"/>
          <dgm:bulletEnabled val="1"/>
        </dgm:presLayoutVars>
      </dgm:prSet>
      <dgm:spPr/>
    </dgm:pt>
    <dgm:pt modelId="{5C089F66-D7EC-F04C-9E1D-695E9AA6D2F2}" type="pres">
      <dgm:prSet presAssocID="{3521D5EC-BBD5-7B46-AAA8-CE10F042CC62}" presName="textaccent6" presStyleCnt="0"/>
      <dgm:spPr/>
    </dgm:pt>
    <dgm:pt modelId="{B08A9284-0AE3-BC44-A290-8E679FA80DA9}" type="pres">
      <dgm:prSet presAssocID="{3521D5EC-BBD5-7B46-AAA8-CE10F042CC62}" presName="accentRepeatNode" presStyleLbl="solidAlignAcc1" presStyleIdx="10" presStyleCnt="16"/>
      <dgm:spPr/>
    </dgm:pt>
    <dgm:pt modelId="{FB9671DD-880F-0F4B-8B74-DF420AB5B1EB}" type="pres">
      <dgm:prSet presAssocID="{271D67FC-7FDC-B04D-B737-1C75DE60810C}" presName="image6" presStyleCnt="0"/>
      <dgm:spPr/>
    </dgm:pt>
    <dgm:pt modelId="{E2AB06CA-2A10-144F-B094-F9A14A76733C}" type="pres">
      <dgm:prSet presAssocID="{271D67FC-7FDC-B04D-B737-1C75DE60810C}" presName="imageRepeatNode" presStyleLbl="alignAcc1" presStyleIdx="5" presStyleCnt="8"/>
      <dgm:spPr/>
    </dgm:pt>
    <dgm:pt modelId="{31663C47-7A33-FA4B-A7A9-27F54BE85920}" type="pres">
      <dgm:prSet presAssocID="{271D67FC-7FDC-B04D-B737-1C75DE60810C}" presName="imageaccent6" presStyleCnt="0"/>
      <dgm:spPr/>
    </dgm:pt>
    <dgm:pt modelId="{84DA4690-D2AF-8D40-AEE6-757D69EA76AA}" type="pres">
      <dgm:prSet presAssocID="{271D67FC-7FDC-B04D-B737-1C75DE60810C}" presName="accentRepeatNode" presStyleLbl="solidAlignAcc1" presStyleIdx="11" presStyleCnt="16"/>
      <dgm:spPr/>
    </dgm:pt>
    <dgm:pt modelId="{73664344-004D-864B-A39E-CA5E4861E7FE}" type="pres">
      <dgm:prSet presAssocID="{B2A658B7-2E32-964C-9A9B-0E9D61FB6D64}" presName="text7" presStyleCnt="0"/>
      <dgm:spPr/>
    </dgm:pt>
    <dgm:pt modelId="{0600F0CF-9AF4-F849-8690-1829D5DD37C3}" type="pres">
      <dgm:prSet presAssocID="{B2A658B7-2E32-964C-9A9B-0E9D61FB6D64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</dgm:pt>
    <dgm:pt modelId="{68343405-D377-1847-8BFA-7CEA94126FE5}" type="pres">
      <dgm:prSet presAssocID="{B2A658B7-2E32-964C-9A9B-0E9D61FB6D64}" presName="textaccent7" presStyleCnt="0"/>
      <dgm:spPr/>
    </dgm:pt>
    <dgm:pt modelId="{8761D551-6184-7B4E-956F-F8E569833164}" type="pres">
      <dgm:prSet presAssocID="{B2A658B7-2E32-964C-9A9B-0E9D61FB6D64}" presName="accentRepeatNode" presStyleLbl="solidAlignAcc1" presStyleIdx="12" presStyleCnt="16"/>
      <dgm:spPr/>
    </dgm:pt>
    <dgm:pt modelId="{8D2B1FBB-0D44-3049-83B2-98FCA42F8ABF}" type="pres">
      <dgm:prSet presAssocID="{3902773B-2ECE-B241-B123-ECE14DD89427}" presName="image7" presStyleCnt="0"/>
      <dgm:spPr/>
    </dgm:pt>
    <dgm:pt modelId="{999B0D17-C5D9-D44E-BCFA-BDE7BCB711BA}" type="pres">
      <dgm:prSet presAssocID="{3902773B-2ECE-B241-B123-ECE14DD89427}" presName="imageRepeatNode" presStyleLbl="alignAcc1" presStyleIdx="6" presStyleCnt="8"/>
      <dgm:spPr/>
    </dgm:pt>
    <dgm:pt modelId="{C2BA150A-2FD5-2944-A872-27E5559C5720}" type="pres">
      <dgm:prSet presAssocID="{3902773B-2ECE-B241-B123-ECE14DD89427}" presName="imageaccent7" presStyleCnt="0"/>
      <dgm:spPr/>
    </dgm:pt>
    <dgm:pt modelId="{822F6340-093B-734A-9ACC-724DFE6697BD}" type="pres">
      <dgm:prSet presAssocID="{3902773B-2ECE-B241-B123-ECE14DD89427}" presName="accentRepeatNode" presStyleLbl="solidAlignAcc1" presStyleIdx="13" presStyleCnt="16"/>
      <dgm:spPr/>
    </dgm:pt>
    <dgm:pt modelId="{D659CAFB-1661-0A4E-AAD6-5FEE4FD271B0}" type="pres">
      <dgm:prSet presAssocID="{714106F7-85E2-874B-93FA-83493DD066A4}" presName="text8" presStyleCnt="0"/>
      <dgm:spPr/>
    </dgm:pt>
    <dgm:pt modelId="{DE6E5707-5809-5D47-BF60-F838D819568D}" type="pres">
      <dgm:prSet presAssocID="{714106F7-85E2-874B-93FA-83493DD066A4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</dgm:pt>
    <dgm:pt modelId="{725A6346-EAB5-354B-BB4B-91E8B9C133C5}" type="pres">
      <dgm:prSet presAssocID="{714106F7-85E2-874B-93FA-83493DD066A4}" presName="textaccent8" presStyleCnt="0"/>
      <dgm:spPr/>
    </dgm:pt>
    <dgm:pt modelId="{D5D46800-6C0C-F345-960B-804B3C75F7F5}" type="pres">
      <dgm:prSet presAssocID="{714106F7-85E2-874B-93FA-83493DD066A4}" presName="accentRepeatNode" presStyleLbl="solidAlignAcc1" presStyleIdx="14" presStyleCnt="16"/>
      <dgm:spPr/>
    </dgm:pt>
    <dgm:pt modelId="{FBD447CB-1E1F-084F-8802-0A478426B864}" type="pres">
      <dgm:prSet presAssocID="{849064E9-1DD1-0943-A271-D1C25F428B64}" presName="image8" presStyleCnt="0"/>
      <dgm:spPr/>
    </dgm:pt>
    <dgm:pt modelId="{E8A58E2E-BF28-7147-A394-0123F9D7CE8A}" type="pres">
      <dgm:prSet presAssocID="{849064E9-1DD1-0943-A271-D1C25F428B64}" presName="imageRepeatNode" presStyleLbl="alignAcc1" presStyleIdx="7" presStyleCnt="8"/>
      <dgm:spPr/>
    </dgm:pt>
    <dgm:pt modelId="{6274E14C-7BE7-9147-A73A-7CF0096FE58C}" type="pres">
      <dgm:prSet presAssocID="{849064E9-1DD1-0943-A271-D1C25F428B64}" presName="imageaccent8" presStyleCnt="0"/>
      <dgm:spPr/>
    </dgm:pt>
    <dgm:pt modelId="{5906D262-A1BF-CB4C-9908-B817A049EC1C}" type="pres">
      <dgm:prSet presAssocID="{849064E9-1DD1-0943-A271-D1C25F428B64}" presName="accentRepeatNode" presStyleLbl="solidAlignAcc1" presStyleIdx="15" presStyleCnt="16"/>
      <dgm:spPr/>
    </dgm:pt>
  </dgm:ptLst>
  <dgm:cxnLst>
    <dgm:cxn modelId="{155F9000-8AEE-FD44-8B16-2074909D3C57}" type="presOf" srcId="{F7F9B523-CFE1-1D48-9793-0D66E780B0B6}" destId="{578DB553-B1C3-C644-9D4D-BF4A4C0A0DA0}" srcOrd="0" destOrd="0" presId="urn:microsoft.com/office/officeart/2008/layout/HexagonCluster"/>
    <dgm:cxn modelId="{ED7B0402-DCFB-D540-AB7F-E30B3C094032}" type="presOf" srcId="{5AF244B3-610C-4241-9A6A-DCD4C7FC77EE}" destId="{03BA65B4-0CB8-EF4B-8E0B-A29D711E5096}" srcOrd="0" destOrd="0" presId="urn:microsoft.com/office/officeart/2008/layout/HexagonCluster"/>
    <dgm:cxn modelId="{CC752912-714B-B241-9FBE-EF986F699770}" type="presOf" srcId="{ADE77BA5-AF12-FC4C-AD49-99B4D7FDBC76}" destId="{EF7BA643-FC6A-9944-BA6F-AE67785F618C}" srcOrd="0" destOrd="0" presId="urn:microsoft.com/office/officeart/2008/layout/HexagonCluster"/>
    <dgm:cxn modelId="{0A3A5B1F-57EB-E540-AC99-BA9A1C28D1CB}" type="presOf" srcId="{3902773B-2ECE-B241-B123-ECE14DD89427}" destId="{999B0D17-C5D9-D44E-BCFA-BDE7BCB711BA}" srcOrd="0" destOrd="0" presId="urn:microsoft.com/office/officeart/2008/layout/HexagonCluster"/>
    <dgm:cxn modelId="{FA678C21-4B3B-7945-AF43-DBD336C3CFB9}" type="presOf" srcId="{59B5481F-9CAE-5343-A3FA-DF3E536BD55D}" destId="{49EB9F47-4B50-F24B-AFC1-4A7F1614CA0F}" srcOrd="0" destOrd="0" presId="urn:microsoft.com/office/officeart/2008/layout/HexagonCluster"/>
    <dgm:cxn modelId="{36786123-737B-F84A-900C-71D9DEA1CF37}" type="presOf" srcId="{3521D5EC-BBD5-7B46-AAA8-CE10F042CC62}" destId="{B5FF8F9B-1973-AF43-BC6F-5F49993E5A57}" srcOrd="0" destOrd="0" presId="urn:microsoft.com/office/officeart/2008/layout/HexagonCluster"/>
    <dgm:cxn modelId="{C7206732-67A5-E14C-AC45-F61381F7909B}" type="presOf" srcId="{849064E9-1DD1-0943-A271-D1C25F428B64}" destId="{E8A58E2E-BF28-7147-A394-0123F9D7CE8A}" srcOrd="0" destOrd="0" presId="urn:microsoft.com/office/officeart/2008/layout/HexagonCluster"/>
    <dgm:cxn modelId="{D5EA4A34-957A-0D4A-875C-CC8373663D73}" srcId="{DB4AC2F0-8C09-1746-A703-A7D5FAD10FE1}" destId="{1B1FDAA6-6F40-AA44-8BDA-1D887D41B147}" srcOrd="3" destOrd="0" parTransId="{4C4BF625-BE82-CD44-A331-B31362054C08}" sibTransId="{82AC0B22-ECCC-0B4D-B724-81CDC022DA07}"/>
    <dgm:cxn modelId="{0825E939-D7D9-4242-A037-3F02D4822FD6}" srcId="{DB4AC2F0-8C09-1746-A703-A7D5FAD10FE1}" destId="{B2A658B7-2E32-964C-9A9B-0E9D61FB6D64}" srcOrd="6" destOrd="0" parTransId="{34888458-D11A-2746-A912-E51835E847EE}" sibTransId="{3902773B-2ECE-B241-B123-ECE14DD89427}"/>
    <dgm:cxn modelId="{91BC795B-D973-5140-B8B9-4D5C099F0CC0}" type="presOf" srcId="{F15142A3-84DF-6448-A4FA-B9ECBDD99938}" destId="{F797FAA3-B18A-2C4F-BAE7-C2488C5CA61B}" srcOrd="0" destOrd="0" presId="urn:microsoft.com/office/officeart/2008/layout/HexagonCluster"/>
    <dgm:cxn modelId="{38D8B960-B84E-1A44-A525-43E939ACF956}" type="presOf" srcId="{B2A658B7-2E32-964C-9A9B-0E9D61FB6D64}" destId="{0600F0CF-9AF4-F849-8690-1829D5DD37C3}" srcOrd="0" destOrd="0" presId="urn:microsoft.com/office/officeart/2008/layout/HexagonCluster"/>
    <dgm:cxn modelId="{60A8A66F-CEDD-B648-897F-40E3CF88E2FB}" srcId="{DB4AC2F0-8C09-1746-A703-A7D5FAD10FE1}" destId="{714106F7-85E2-874B-93FA-83493DD066A4}" srcOrd="7" destOrd="0" parTransId="{D0863E5B-0224-A94A-B6DE-E5791304346A}" sibTransId="{849064E9-1DD1-0943-A271-D1C25F428B64}"/>
    <dgm:cxn modelId="{08B76778-E745-E04C-970C-5CC24C837930}" type="presOf" srcId="{271D67FC-7FDC-B04D-B737-1C75DE60810C}" destId="{E2AB06CA-2A10-144F-B094-F9A14A76733C}" srcOrd="0" destOrd="0" presId="urn:microsoft.com/office/officeart/2008/layout/HexagonCluster"/>
    <dgm:cxn modelId="{8BBF448A-CBDF-6E4E-8AA4-6894B971EAD6}" type="presOf" srcId="{DB4AC2F0-8C09-1746-A703-A7D5FAD10FE1}" destId="{EA8450FF-DCCA-0A42-9562-7EADECB54D2B}" srcOrd="0" destOrd="0" presId="urn:microsoft.com/office/officeart/2008/layout/HexagonCluster"/>
    <dgm:cxn modelId="{1C63418D-53F2-0A44-BE1C-ABF7A2422FF7}" type="presOf" srcId="{82AC0B22-ECCC-0B4D-B724-81CDC022DA07}" destId="{8658C4BF-CEB8-BE44-B723-B472734B87B3}" srcOrd="0" destOrd="0" presId="urn:microsoft.com/office/officeart/2008/layout/HexagonCluster"/>
    <dgm:cxn modelId="{D1100EA6-2A71-184E-8042-BF20F881A815}" type="presOf" srcId="{A3F32A4B-5E8B-004A-B6C7-5FFAA52276F5}" destId="{3B90D4A1-C48F-CD4F-BFFD-A09B7521D2EB}" srcOrd="0" destOrd="0" presId="urn:microsoft.com/office/officeart/2008/layout/HexagonCluster"/>
    <dgm:cxn modelId="{E564CDA6-5131-554E-A83E-D5C47E7AB240}" type="presOf" srcId="{19701ACB-5865-8E4E-B029-97410C25A7A2}" destId="{4B6850C6-DED0-5744-A61B-C9E2926FF3DB}" srcOrd="0" destOrd="0" presId="urn:microsoft.com/office/officeart/2008/layout/HexagonCluster"/>
    <dgm:cxn modelId="{29D0F9AA-F161-1048-B855-0890F19993F0}" type="presOf" srcId="{3F8ABABF-DE62-524A-A3A4-26F744902910}" destId="{DB5552CA-62D1-8940-8FB1-B23A04FB1C2D}" srcOrd="0" destOrd="0" presId="urn:microsoft.com/office/officeart/2008/layout/HexagonCluster"/>
    <dgm:cxn modelId="{84FBD3B7-D068-5D46-8875-73DD7F6080FC}" srcId="{DB4AC2F0-8C09-1746-A703-A7D5FAD10FE1}" destId="{3521D5EC-BBD5-7B46-AAA8-CE10F042CC62}" srcOrd="5" destOrd="0" parTransId="{3E624FA8-653F-E440-B1BD-7DD2F88DF070}" sibTransId="{271D67FC-7FDC-B04D-B737-1C75DE60810C}"/>
    <dgm:cxn modelId="{49F000CA-6AF0-234C-8984-630FAF94BDBD}" type="presOf" srcId="{714106F7-85E2-874B-93FA-83493DD066A4}" destId="{DE6E5707-5809-5D47-BF60-F838D819568D}" srcOrd="0" destOrd="0" presId="urn:microsoft.com/office/officeart/2008/layout/HexagonCluster"/>
    <dgm:cxn modelId="{10ED69D1-9B73-9948-9CEB-06E04CDDF474}" srcId="{DB4AC2F0-8C09-1746-A703-A7D5FAD10FE1}" destId="{F15142A3-84DF-6448-A4FA-B9ECBDD99938}" srcOrd="2" destOrd="0" parTransId="{CC7C3AA8-ADA2-0843-A888-140CAD641217}" sibTransId="{A3F32A4B-5E8B-004A-B6C7-5FFAA52276F5}"/>
    <dgm:cxn modelId="{1A05D2DB-D421-9540-8A36-79C33E74E407}" srcId="{DB4AC2F0-8C09-1746-A703-A7D5FAD10FE1}" destId="{5AF244B3-610C-4241-9A6A-DCD4C7FC77EE}" srcOrd="4" destOrd="0" parTransId="{145A3CAB-EEEB-4842-9546-E35CFB3BD60E}" sibTransId="{F7F9B523-CFE1-1D48-9793-0D66E780B0B6}"/>
    <dgm:cxn modelId="{80322FDC-1527-F643-8BBB-22FF4459C0CD}" type="presOf" srcId="{1B1FDAA6-6F40-AA44-8BDA-1D887D41B147}" destId="{2D804044-B076-FF4B-83DC-51C8D4D91D99}" srcOrd="0" destOrd="0" presId="urn:microsoft.com/office/officeart/2008/layout/HexagonCluster"/>
    <dgm:cxn modelId="{212F4DDC-EC81-FB4E-BDBD-3C116F7B03F1}" srcId="{DB4AC2F0-8C09-1746-A703-A7D5FAD10FE1}" destId="{3F8ABABF-DE62-524A-A3A4-26F744902910}" srcOrd="0" destOrd="0" parTransId="{0FF00028-DA86-2B42-A0CB-1C8955C2CF7D}" sibTransId="{59B5481F-9CAE-5343-A3FA-DF3E536BD55D}"/>
    <dgm:cxn modelId="{C7DA55F4-B1B0-154A-9E96-60C69DA7278A}" srcId="{DB4AC2F0-8C09-1746-A703-A7D5FAD10FE1}" destId="{19701ACB-5865-8E4E-B029-97410C25A7A2}" srcOrd="1" destOrd="0" parTransId="{1E65EEDE-4786-104D-82D2-EA6FC3FA4112}" sibTransId="{ADE77BA5-AF12-FC4C-AD49-99B4D7FDBC76}"/>
    <dgm:cxn modelId="{A5999B95-1900-6246-8B01-DB6BF2BB788A}" type="presParOf" srcId="{EA8450FF-DCCA-0A42-9562-7EADECB54D2B}" destId="{2446F62E-5D1E-354B-B01A-08254FC23AEF}" srcOrd="0" destOrd="0" presId="urn:microsoft.com/office/officeart/2008/layout/HexagonCluster"/>
    <dgm:cxn modelId="{7F0C2BFA-B121-DE42-95F1-FCFBCFA49277}" type="presParOf" srcId="{2446F62E-5D1E-354B-B01A-08254FC23AEF}" destId="{DB5552CA-62D1-8940-8FB1-B23A04FB1C2D}" srcOrd="0" destOrd="0" presId="urn:microsoft.com/office/officeart/2008/layout/HexagonCluster"/>
    <dgm:cxn modelId="{19B0C1DE-C49D-B144-B696-3C169B7106FD}" type="presParOf" srcId="{EA8450FF-DCCA-0A42-9562-7EADECB54D2B}" destId="{23893153-F046-5E40-BB4D-07D729A5B14B}" srcOrd="1" destOrd="0" presId="urn:microsoft.com/office/officeart/2008/layout/HexagonCluster"/>
    <dgm:cxn modelId="{4FFB7A1E-6CB1-6D4F-9989-D1070492198D}" type="presParOf" srcId="{23893153-F046-5E40-BB4D-07D729A5B14B}" destId="{9C2A6258-6A11-5D4B-A71D-AF730C5606BC}" srcOrd="0" destOrd="0" presId="urn:microsoft.com/office/officeart/2008/layout/HexagonCluster"/>
    <dgm:cxn modelId="{3FCD04F0-A25E-F741-9809-208F3D632C8A}" type="presParOf" srcId="{EA8450FF-DCCA-0A42-9562-7EADECB54D2B}" destId="{D99CF506-1889-994C-8AF8-87D4A7606FC2}" srcOrd="2" destOrd="0" presId="urn:microsoft.com/office/officeart/2008/layout/HexagonCluster"/>
    <dgm:cxn modelId="{8B834CDB-6274-C84F-8D98-9D4515BD9C44}" type="presParOf" srcId="{D99CF506-1889-994C-8AF8-87D4A7606FC2}" destId="{49EB9F47-4B50-F24B-AFC1-4A7F1614CA0F}" srcOrd="0" destOrd="0" presId="urn:microsoft.com/office/officeart/2008/layout/HexagonCluster"/>
    <dgm:cxn modelId="{F8D5902A-447B-F841-A096-CEA9C15BD325}" type="presParOf" srcId="{EA8450FF-DCCA-0A42-9562-7EADECB54D2B}" destId="{5F0BFF0F-DC23-924B-AF18-518796666A04}" srcOrd="3" destOrd="0" presId="urn:microsoft.com/office/officeart/2008/layout/HexagonCluster"/>
    <dgm:cxn modelId="{3A84619A-08F6-5440-BBED-BB39367BF375}" type="presParOf" srcId="{5F0BFF0F-DC23-924B-AF18-518796666A04}" destId="{0A7678AD-95DD-574C-A858-CAA8A838529B}" srcOrd="0" destOrd="0" presId="urn:microsoft.com/office/officeart/2008/layout/HexagonCluster"/>
    <dgm:cxn modelId="{FA05B027-082A-124F-8FB5-EF05D39F0D2B}" type="presParOf" srcId="{EA8450FF-DCCA-0A42-9562-7EADECB54D2B}" destId="{8E1644CF-DAFF-AF43-BBAA-812766DA69FB}" srcOrd="4" destOrd="0" presId="urn:microsoft.com/office/officeart/2008/layout/HexagonCluster"/>
    <dgm:cxn modelId="{2BA74C34-345E-CC40-999B-13F67ED087EF}" type="presParOf" srcId="{8E1644CF-DAFF-AF43-BBAA-812766DA69FB}" destId="{4B6850C6-DED0-5744-A61B-C9E2926FF3DB}" srcOrd="0" destOrd="0" presId="urn:microsoft.com/office/officeart/2008/layout/HexagonCluster"/>
    <dgm:cxn modelId="{82435739-2010-9E43-A64B-401A6EBE02CA}" type="presParOf" srcId="{EA8450FF-DCCA-0A42-9562-7EADECB54D2B}" destId="{F9F84BCB-963E-7547-B2AB-F1FB1AEA8593}" srcOrd="5" destOrd="0" presId="urn:microsoft.com/office/officeart/2008/layout/HexagonCluster"/>
    <dgm:cxn modelId="{32027D27-1DE1-7E4A-B4CE-E983CFA0486B}" type="presParOf" srcId="{F9F84BCB-963E-7547-B2AB-F1FB1AEA8593}" destId="{BB338BE2-8052-A94A-91F1-AA085D366BA6}" srcOrd="0" destOrd="0" presId="urn:microsoft.com/office/officeart/2008/layout/HexagonCluster"/>
    <dgm:cxn modelId="{A65B153A-C69C-D34B-9C2D-118CCB7199B5}" type="presParOf" srcId="{EA8450FF-DCCA-0A42-9562-7EADECB54D2B}" destId="{3648CF06-B182-FD41-8E75-B55CC5A60EDA}" srcOrd="6" destOrd="0" presId="urn:microsoft.com/office/officeart/2008/layout/HexagonCluster"/>
    <dgm:cxn modelId="{A46ED471-93CE-1947-B556-71DB5383D60B}" type="presParOf" srcId="{3648CF06-B182-FD41-8E75-B55CC5A60EDA}" destId="{EF7BA643-FC6A-9944-BA6F-AE67785F618C}" srcOrd="0" destOrd="0" presId="urn:microsoft.com/office/officeart/2008/layout/HexagonCluster"/>
    <dgm:cxn modelId="{35B1A1D6-4B5F-FA4E-9E3C-9131CCE6F772}" type="presParOf" srcId="{EA8450FF-DCCA-0A42-9562-7EADECB54D2B}" destId="{3739B742-B012-6449-BC34-495667849566}" srcOrd="7" destOrd="0" presId="urn:microsoft.com/office/officeart/2008/layout/HexagonCluster"/>
    <dgm:cxn modelId="{BFF42290-BFB7-CF41-B75E-F77AA0691DF2}" type="presParOf" srcId="{3739B742-B012-6449-BC34-495667849566}" destId="{6EA3C015-C48B-A640-85A4-09ECDF122DD2}" srcOrd="0" destOrd="0" presId="urn:microsoft.com/office/officeart/2008/layout/HexagonCluster"/>
    <dgm:cxn modelId="{5689890E-CB21-ED4B-A235-6AC6B4C62589}" type="presParOf" srcId="{EA8450FF-DCCA-0A42-9562-7EADECB54D2B}" destId="{190D6A6A-6546-EC41-B8BD-BD29B4D4A648}" srcOrd="8" destOrd="0" presId="urn:microsoft.com/office/officeart/2008/layout/HexagonCluster"/>
    <dgm:cxn modelId="{73287B4E-A7B9-5244-A0A5-533B596A5F28}" type="presParOf" srcId="{190D6A6A-6546-EC41-B8BD-BD29B4D4A648}" destId="{F797FAA3-B18A-2C4F-BAE7-C2488C5CA61B}" srcOrd="0" destOrd="0" presId="urn:microsoft.com/office/officeart/2008/layout/HexagonCluster"/>
    <dgm:cxn modelId="{ECAF5BC4-FEE8-6B44-97AF-F740100828F0}" type="presParOf" srcId="{EA8450FF-DCCA-0A42-9562-7EADECB54D2B}" destId="{1A8516FE-7A55-D149-A68E-E40E741194B5}" srcOrd="9" destOrd="0" presId="urn:microsoft.com/office/officeart/2008/layout/HexagonCluster"/>
    <dgm:cxn modelId="{FC426B7E-A533-7A40-8791-8E7C7F441BD5}" type="presParOf" srcId="{1A8516FE-7A55-D149-A68E-E40E741194B5}" destId="{1F66E787-77C5-734A-85CA-58B496F575C9}" srcOrd="0" destOrd="0" presId="urn:microsoft.com/office/officeart/2008/layout/HexagonCluster"/>
    <dgm:cxn modelId="{672BB409-2730-E940-B961-6637C4A2E991}" type="presParOf" srcId="{EA8450FF-DCCA-0A42-9562-7EADECB54D2B}" destId="{08AD0A27-D8B6-444E-A4EB-1A31D5013B18}" srcOrd="10" destOrd="0" presId="urn:microsoft.com/office/officeart/2008/layout/HexagonCluster"/>
    <dgm:cxn modelId="{DE86C646-4B4D-6E44-94E2-74BD1F516C40}" type="presParOf" srcId="{08AD0A27-D8B6-444E-A4EB-1A31D5013B18}" destId="{3B90D4A1-C48F-CD4F-BFFD-A09B7521D2EB}" srcOrd="0" destOrd="0" presId="urn:microsoft.com/office/officeart/2008/layout/HexagonCluster"/>
    <dgm:cxn modelId="{F685E93D-98BC-474F-9399-70DF389541D0}" type="presParOf" srcId="{EA8450FF-DCCA-0A42-9562-7EADECB54D2B}" destId="{761F1B00-943A-3545-A7BE-B1386A11957F}" srcOrd="11" destOrd="0" presId="urn:microsoft.com/office/officeart/2008/layout/HexagonCluster"/>
    <dgm:cxn modelId="{B7286484-34F9-CF45-9F3C-AF3315F7A223}" type="presParOf" srcId="{761F1B00-943A-3545-A7BE-B1386A11957F}" destId="{8DE3F6BB-BD60-004A-A85C-FE40B03C1A81}" srcOrd="0" destOrd="0" presId="urn:microsoft.com/office/officeart/2008/layout/HexagonCluster"/>
    <dgm:cxn modelId="{D16B3237-B4C1-1041-8AFC-FA633F641812}" type="presParOf" srcId="{EA8450FF-DCCA-0A42-9562-7EADECB54D2B}" destId="{12D40036-5C88-0E44-B1AE-97AEA9031C74}" srcOrd="12" destOrd="0" presId="urn:microsoft.com/office/officeart/2008/layout/HexagonCluster"/>
    <dgm:cxn modelId="{FCEF192C-73F7-9642-AA6F-C62B50E55E17}" type="presParOf" srcId="{12D40036-5C88-0E44-B1AE-97AEA9031C74}" destId="{2D804044-B076-FF4B-83DC-51C8D4D91D99}" srcOrd="0" destOrd="0" presId="urn:microsoft.com/office/officeart/2008/layout/HexagonCluster"/>
    <dgm:cxn modelId="{32C6CDBC-F412-2142-ABB6-AC7F272FFC39}" type="presParOf" srcId="{EA8450FF-DCCA-0A42-9562-7EADECB54D2B}" destId="{C73C55EE-C3F5-874B-BC4D-450BAF9D0A87}" srcOrd="13" destOrd="0" presId="urn:microsoft.com/office/officeart/2008/layout/HexagonCluster"/>
    <dgm:cxn modelId="{4129B0D5-7943-524A-A606-D6868C5D2E0A}" type="presParOf" srcId="{C73C55EE-C3F5-874B-BC4D-450BAF9D0A87}" destId="{67C72926-C838-2140-B3D1-220D669E1305}" srcOrd="0" destOrd="0" presId="urn:microsoft.com/office/officeart/2008/layout/HexagonCluster"/>
    <dgm:cxn modelId="{6D526B81-290B-6C45-A4DE-AF8E0376C62E}" type="presParOf" srcId="{EA8450FF-DCCA-0A42-9562-7EADECB54D2B}" destId="{248C6C1C-8998-D64D-904E-6EB82745B87A}" srcOrd="14" destOrd="0" presId="urn:microsoft.com/office/officeart/2008/layout/HexagonCluster"/>
    <dgm:cxn modelId="{AA9B8153-8517-5F45-AF8C-3A22F2D6D6EE}" type="presParOf" srcId="{248C6C1C-8998-D64D-904E-6EB82745B87A}" destId="{8658C4BF-CEB8-BE44-B723-B472734B87B3}" srcOrd="0" destOrd="0" presId="urn:microsoft.com/office/officeart/2008/layout/HexagonCluster"/>
    <dgm:cxn modelId="{FBE357EE-0D05-6448-8876-8083C1A5CFEC}" type="presParOf" srcId="{EA8450FF-DCCA-0A42-9562-7EADECB54D2B}" destId="{A09DE63E-5031-D14C-9547-2F726F3E0B23}" srcOrd="15" destOrd="0" presId="urn:microsoft.com/office/officeart/2008/layout/HexagonCluster"/>
    <dgm:cxn modelId="{9037891D-3F83-C94A-98A6-DFD0B9980F8D}" type="presParOf" srcId="{A09DE63E-5031-D14C-9547-2F726F3E0B23}" destId="{6FFEF4A7-DD69-6B4F-B2EB-48BC3FEE3B2C}" srcOrd="0" destOrd="0" presId="urn:microsoft.com/office/officeart/2008/layout/HexagonCluster"/>
    <dgm:cxn modelId="{10CCA4F7-99B0-BD43-A5F2-E226CF26CAB1}" type="presParOf" srcId="{EA8450FF-DCCA-0A42-9562-7EADECB54D2B}" destId="{EF24669B-4609-BC46-B8D2-294093B9C6B8}" srcOrd="16" destOrd="0" presId="urn:microsoft.com/office/officeart/2008/layout/HexagonCluster"/>
    <dgm:cxn modelId="{BD352EA8-EEB0-3943-A65F-A54A73CA3B59}" type="presParOf" srcId="{EF24669B-4609-BC46-B8D2-294093B9C6B8}" destId="{03BA65B4-0CB8-EF4B-8E0B-A29D711E5096}" srcOrd="0" destOrd="0" presId="urn:microsoft.com/office/officeart/2008/layout/HexagonCluster"/>
    <dgm:cxn modelId="{D4748B37-CE22-1C4E-BBF9-266DA850048A}" type="presParOf" srcId="{EA8450FF-DCCA-0A42-9562-7EADECB54D2B}" destId="{3F56896D-EE0D-2649-8854-C5542391EDDC}" srcOrd="17" destOrd="0" presId="urn:microsoft.com/office/officeart/2008/layout/HexagonCluster"/>
    <dgm:cxn modelId="{4D24B3B1-22EB-1640-A07E-F5B14E211A1F}" type="presParOf" srcId="{3F56896D-EE0D-2649-8854-C5542391EDDC}" destId="{42F372DD-3E41-5649-B7BA-72E96EB63CD9}" srcOrd="0" destOrd="0" presId="urn:microsoft.com/office/officeart/2008/layout/HexagonCluster"/>
    <dgm:cxn modelId="{7859608B-3E80-DF4B-A2B8-084C82DF114B}" type="presParOf" srcId="{EA8450FF-DCCA-0A42-9562-7EADECB54D2B}" destId="{2D32934C-B97E-7149-8BE2-230FCAF68BD9}" srcOrd="18" destOrd="0" presId="urn:microsoft.com/office/officeart/2008/layout/HexagonCluster"/>
    <dgm:cxn modelId="{2477E083-21CA-1146-822C-77165C5849BE}" type="presParOf" srcId="{2D32934C-B97E-7149-8BE2-230FCAF68BD9}" destId="{578DB553-B1C3-C644-9D4D-BF4A4C0A0DA0}" srcOrd="0" destOrd="0" presId="urn:microsoft.com/office/officeart/2008/layout/HexagonCluster"/>
    <dgm:cxn modelId="{7F4F7FC8-C8DF-9243-939C-D800BCB6D307}" type="presParOf" srcId="{EA8450FF-DCCA-0A42-9562-7EADECB54D2B}" destId="{2E364C75-1394-8C4A-B32C-DA0A71AC74C2}" srcOrd="19" destOrd="0" presId="urn:microsoft.com/office/officeart/2008/layout/HexagonCluster"/>
    <dgm:cxn modelId="{EE02A5F6-1149-1246-BB13-4135E186F2FF}" type="presParOf" srcId="{2E364C75-1394-8C4A-B32C-DA0A71AC74C2}" destId="{E577717E-24A9-F848-BDDC-A116B3907EAE}" srcOrd="0" destOrd="0" presId="urn:microsoft.com/office/officeart/2008/layout/HexagonCluster"/>
    <dgm:cxn modelId="{28A939B5-75D0-DC49-A471-A0FCBDDC7DF2}" type="presParOf" srcId="{EA8450FF-DCCA-0A42-9562-7EADECB54D2B}" destId="{8F6D6BDE-0861-444C-8875-DBAB832D699F}" srcOrd="20" destOrd="0" presId="urn:microsoft.com/office/officeart/2008/layout/HexagonCluster"/>
    <dgm:cxn modelId="{C0120661-4594-CB45-9E3D-4A5E28139E80}" type="presParOf" srcId="{8F6D6BDE-0861-444C-8875-DBAB832D699F}" destId="{B5FF8F9B-1973-AF43-BC6F-5F49993E5A57}" srcOrd="0" destOrd="0" presId="urn:microsoft.com/office/officeart/2008/layout/HexagonCluster"/>
    <dgm:cxn modelId="{587BF75A-0C48-8448-8871-95E2C124FB85}" type="presParOf" srcId="{EA8450FF-DCCA-0A42-9562-7EADECB54D2B}" destId="{5C089F66-D7EC-F04C-9E1D-695E9AA6D2F2}" srcOrd="21" destOrd="0" presId="urn:microsoft.com/office/officeart/2008/layout/HexagonCluster"/>
    <dgm:cxn modelId="{305DE259-23FD-8647-AFBF-C7FEC284DBE7}" type="presParOf" srcId="{5C089F66-D7EC-F04C-9E1D-695E9AA6D2F2}" destId="{B08A9284-0AE3-BC44-A290-8E679FA80DA9}" srcOrd="0" destOrd="0" presId="urn:microsoft.com/office/officeart/2008/layout/HexagonCluster"/>
    <dgm:cxn modelId="{EF039AF0-998F-364A-B23B-924E3E447DC2}" type="presParOf" srcId="{EA8450FF-DCCA-0A42-9562-7EADECB54D2B}" destId="{FB9671DD-880F-0F4B-8B74-DF420AB5B1EB}" srcOrd="22" destOrd="0" presId="urn:microsoft.com/office/officeart/2008/layout/HexagonCluster"/>
    <dgm:cxn modelId="{19CA4959-BBA9-4D40-AA0F-DF0723DBF315}" type="presParOf" srcId="{FB9671DD-880F-0F4B-8B74-DF420AB5B1EB}" destId="{E2AB06CA-2A10-144F-B094-F9A14A76733C}" srcOrd="0" destOrd="0" presId="urn:microsoft.com/office/officeart/2008/layout/HexagonCluster"/>
    <dgm:cxn modelId="{2CC8FA3E-6631-944E-8D91-5B0E5127A764}" type="presParOf" srcId="{EA8450FF-DCCA-0A42-9562-7EADECB54D2B}" destId="{31663C47-7A33-FA4B-A7A9-27F54BE85920}" srcOrd="23" destOrd="0" presId="urn:microsoft.com/office/officeart/2008/layout/HexagonCluster"/>
    <dgm:cxn modelId="{92871067-E588-7241-AD33-FB86243D1D44}" type="presParOf" srcId="{31663C47-7A33-FA4B-A7A9-27F54BE85920}" destId="{84DA4690-D2AF-8D40-AEE6-757D69EA76AA}" srcOrd="0" destOrd="0" presId="urn:microsoft.com/office/officeart/2008/layout/HexagonCluster"/>
    <dgm:cxn modelId="{435B5243-B0CC-BA45-8A0D-6899A9776A43}" type="presParOf" srcId="{EA8450FF-DCCA-0A42-9562-7EADECB54D2B}" destId="{73664344-004D-864B-A39E-CA5E4861E7FE}" srcOrd="24" destOrd="0" presId="urn:microsoft.com/office/officeart/2008/layout/HexagonCluster"/>
    <dgm:cxn modelId="{39DE1F58-8D26-454C-8ACE-72F8AED064C8}" type="presParOf" srcId="{73664344-004D-864B-A39E-CA5E4861E7FE}" destId="{0600F0CF-9AF4-F849-8690-1829D5DD37C3}" srcOrd="0" destOrd="0" presId="urn:microsoft.com/office/officeart/2008/layout/HexagonCluster"/>
    <dgm:cxn modelId="{4348F1B5-4D21-F349-8A15-A68399E05998}" type="presParOf" srcId="{EA8450FF-DCCA-0A42-9562-7EADECB54D2B}" destId="{68343405-D377-1847-8BFA-7CEA94126FE5}" srcOrd="25" destOrd="0" presId="urn:microsoft.com/office/officeart/2008/layout/HexagonCluster"/>
    <dgm:cxn modelId="{DC67877C-A889-B748-9869-141C20C2BA8C}" type="presParOf" srcId="{68343405-D377-1847-8BFA-7CEA94126FE5}" destId="{8761D551-6184-7B4E-956F-F8E569833164}" srcOrd="0" destOrd="0" presId="urn:microsoft.com/office/officeart/2008/layout/HexagonCluster"/>
    <dgm:cxn modelId="{4042CC03-A604-9C48-BFD1-E6B610455C4D}" type="presParOf" srcId="{EA8450FF-DCCA-0A42-9562-7EADECB54D2B}" destId="{8D2B1FBB-0D44-3049-83B2-98FCA42F8ABF}" srcOrd="26" destOrd="0" presId="urn:microsoft.com/office/officeart/2008/layout/HexagonCluster"/>
    <dgm:cxn modelId="{C11F2BD1-0CFF-CB46-AFE5-5CFE3783F062}" type="presParOf" srcId="{8D2B1FBB-0D44-3049-83B2-98FCA42F8ABF}" destId="{999B0D17-C5D9-D44E-BCFA-BDE7BCB711BA}" srcOrd="0" destOrd="0" presId="urn:microsoft.com/office/officeart/2008/layout/HexagonCluster"/>
    <dgm:cxn modelId="{98A7DF75-D5D7-F94F-B850-38C55503FC9F}" type="presParOf" srcId="{EA8450FF-DCCA-0A42-9562-7EADECB54D2B}" destId="{C2BA150A-2FD5-2944-A872-27E5559C5720}" srcOrd="27" destOrd="0" presId="urn:microsoft.com/office/officeart/2008/layout/HexagonCluster"/>
    <dgm:cxn modelId="{1E25D0FF-3640-1D46-B14D-15D3863C82D0}" type="presParOf" srcId="{C2BA150A-2FD5-2944-A872-27E5559C5720}" destId="{822F6340-093B-734A-9ACC-724DFE6697BD}" srcOrd="0" destOrd="0" presId="urn:microsoft.com/office/officeart/2008/layout/HexagonCluster"/>
    <dgm:cxn modelId="{714671E0-B4E6-4D41-95C2-C7519F91C271}" type="presParOf" srcId="{EA8450FF-DCCA-0A42-9562-7EADECB54D2B}" destId="{D659CAFB-1661-0A4E-AAD6-5FEE4FD271B0}" srcOrd="28" destOrd="0" presId="urn:microsoft.com/office/officeart/2008/layout/HexagonCluster"/>
    <dgm:cxn modelId="{13F899F1-F536-9E44-817D-9ABED83325AC}" type="presParOf" srcId="{D659CAFB-1661-0A4E-AAD6-5FEE4FD271B0}" destId="{DE6E5707-5809-5D47-BF60-F838D819568D}" srcOrd="0" destOrd="0" presId="urn:microsoft.com/office/officeart/2008/layout/HexagonCluster"/>
    <dgm:cxn modelId="{3AD546C3-22A1-6748-92E6-45C43B054943}" type="presParOf" srcId="{EA8450FF-DCCA-0A42-9562-7EADECB54D2B}" destId="{725A6346-EAB5-354B-BB4B-91E8B9C133C5}" srcOrd="29" destOrd="0" presId="urn:microsoft.com/office/officeart/2008/layout/HexagonCluster"/>
    <dgm:cxn modelId="{BAF3C61C-AB67-4A4C-9A10-41BD2350291B}" type="presParOf" srcId="{725A6346-EAB5-354B-BB4B-91E8B9C133C5}" destId="{D5D46800-6C0C-F345-960B-804B3C75F7F5}" srcOrd="0" destOrd="0" presId="urn:microsoft.com/office/officeart/2008/layout/HexagonCluster"/>
    <dgm:cxn modelId="{70A89C31-7218-F54F-8F40-31B2947A8CEA}" type="presParOf" srcId="{EA8450FF-DCCA-0A42-9562-7EADECB54D2B}" destId="{FBD447CB-1E1F-084F-8802-0A478426B864}" srcOrd="30" destOrd="0" presId="urn:microsoft.com/office/officeart/2008/layout/HexagonCluster"/>
    <dgm:cxn modelId="{84AD8230-EF31-B248-832D-EC80D7E65613}" type="presParOf" srcId="{FBD447CB-1E1F-084F-8802-0A478426B864}" destId="{E8A58E2E-BF28-7147-A394-0123F9D7CE8A}" srcOrd="0" destOrd="0" presId="urn:microsoft.com/office/officeart/2008/layout/HexagonCluster"/>
    <dgm:cxn modelId="{5454D2A5-8C17-AA41-BCE6-287BDDFFCDDD}" type="presParOf" srcId="{EA8450FF-DCCA-0A42-9562-7EADECB54D2B}" destId="{6274E14C-7BE7-9147-A73A-7CF0096FE58C}" srcOrd="31" destOrd="0" presId="urn:microsoft.com/office/officeart/2008/layout/HexagonCluster"/>
    <dgm:cxn modelId="{F1F9851E-9A04-4B4F-B35E-C7E1CB7EC178}" type="presParOf" srcId="{6274E14C-7BE7-9147-A73A-7CF0096FE58C}" destId="{5906D262-A1BF-CB4C-9908-B817A049EC1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4AC2F0-8C09-1746-A703-A7D5FAD10FE1}" type="doc">
      <dgm:prSet loTypeId="urn:microsoft.com/office/officeart/2008/layout/CircularPictureCallout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8ABABF-DE62-524A-A3A4-26F744902910}">
      <dgm:prSet phldrT="[Text]" custT="1"/>
      <dgm:spPr/>
      <dgm:t>
        <a:bodyPr/>
        <a:lstStyle/>
        <a:p>
          <a:r>
            <a:rPr lang="en-US" sz="2800" b="1" dirty="0">
              <a:solidFill>
                <a:schemeClr val="tx1">
                  <a:lumMod val="95000"/>
                  <a:lumOff val="5000"/>
                </a:schemeClr>
              </a:solidFill>
            </a:rPr>
            <a:t>KPK</a:t>
          </a:r>
          <a:endParaRPr lang="en-US" sz="17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r>
            <a:rPr lang="en-US" sz="2000" b="0" dirty="0"/>
            <a:t>Rp30 </a:t>
          </a:r>
          <a:r>
            <a:rPr lang="en-US" sz="2000" b="0" dirty="0" err="1"/>
            <a:t>Triliun</a:t>
          </a:r>
          <a:endParaRPr lang="en-US" sz="2000" b="0" dirty="0"/>
        </a:p>
        <a:p>
          <a:r>
            <a:rPr lang="en-US" sz="1400" b="0" dirty="0"/>
            <a:t>(</a:t>
          </a:r>
          <a:r>
            <a:rPr lang="en-US" sz="1400" b="0" dirty="0" err="1"/>
            <a:t>akibat</a:t>
          </a:r>
          <a:r>
            <a:rPr lang="en-US" sz="1400" b="0" dirty="0"/>
            <a:t> </a:t>
          </a:r>
          <a:r>
            <a:rPr lang="en-US" sz="1400" b="0" dirty="0" err="1"/>
            <a:t>pembalakan</a:t>
          </a:r>
          <a:r>
            <a:rPr lang="en-US" sz="1400" b="0" dirty="0"/>
            <a:t> liar </a:t>
          </a:r>
          <a:r>
            <a:rPr lang="en-US" sz="1400" b="0" dirty="0" err="1"/>
            <a:t>dlm</a:t>
          </a:r>
          <a:r>
            <a:rPr lang="en-US" sz="1400" b="0" dirty="0"/>
            <a:t> 1 decade, </a:t>
          </a:r>
          <a:r>
            <a:rPr lang="en-US" sz="1400" b="0" dirty="0" err="1"/>
            <a:t>Laptah</a:t>
          </a:r>
          <a:r>
            <a:rPr lang="en-US" sz="1400" b="0" dirty="0"/>
            <a:t> 2013)</a:t>
          </a:r>
          <a:endParaRPr lang="en-US" sz="1400" dirty="0"/>
        </a:p>
      </dgm:t>
    </dgm:pt>
    <dgm:pt modelId="{0FF00028-DA86-2B42-A0CB-1C8955C2CF7D}" type="parTrans" cxnId="{212F4DDC-EC81-FB4E-BDBD-3C116F7B03F1}">
      <dgm:prSet/>
      <dgm:spPr/>
      <dgm:t>
        <a:bodyPr/>
        <a:lstStyle/>
        <a:p>
          <a:endParaRPr lang="en-US"/>
        </a:p>
      </dgm:t>
    </dgm:pt>
    <dgm:pt modelId="{59B5481F-9CAE-5343-A3FA-DF3E536BD55D}" type="sibTrans" cxnId="{212F4DDC-EC81-FB4E-BDBD-3C116F7B03F1}">
      <dgm:prSet/>
      <dgm:spPr/>
      <dgm:t>
        <a:bodyPr/>
        <a:lstStyle/>
        <a:p>
          <a:endParaRPr lang="en-US"/>
        </a:p>
      </dgm:t>
    </dgm:pt>
    <dgm:pt modelId="{714106F7-85E2-874B-93FA-83493DD066A4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KEMENHUT</a:t>
          </a:r>
        </a:p>
        <a:p>
          <a:r>
            <a:rPr lang="en-US" sz="2000" dirty="0"/>
            <a:t>Rp273 </a:t>
          </a:r>
          <a:r>
            <a:rPr lang="en-US" sz="2000" dirty="0" err="1"/>
            <a:t>Triliun</a:t>
          </a:r>
          <a:br>
            <a:rPr lang="en-US" sz="1700" dirty="0"/>
          </a:br>
          <a:r>
            <a:rPr lang="en-US" sz="1400" dirty="0"/>
            <a:t>(</a:t>
          </a:r>
          <a:r>
            <a:rPr lang="en-US" sz="1400" dirty="0" err="1"/>
            <a:t>potensi</a:t>
          </a:r>
          <a:r>
            <a:rPr lang="en-US" sz="1400" dirty="0"/>
            <a:t> </a:t>
          </a:r>
          <a:r>
            <a:rPr lang="en-US" sz="1400" dirty="0" err="1"/>
            <a:t>kerugian</a:t>
          </a:r>
          <a:r>
            <a:rPr lang="en-US" sz="1400" dirty="0"/>
            <a:t> negara </a:t>
          </a:r>
          <a:r>
            <a:rPr lang="en-US" sz="1400" dirty="0" err="1"/>
            <a:t>terkait</a:t>
          </a:r>
          <a:r>
            <a:rPr lang="en-US" sz="1400" dirty="0"/>
            <a:t> </a:t>
          </a:r>
          <a:r>
            <a:rPr lang="en-US" sz="1400" dirty="0" err="1"/>
            <a:t>izin</a:t>
          </a:r>
          <a:r>
            <a:rPr lang="en-US" sz="1400" dirty="0"/>
            <a:t> </a:t>
          </a:r>
          <a:r>
            <a:rPr lang="en-US" sz="1400" dirty="0" err="1"/>
            <a:t>pelepasan</a:t>
          </a:r>
          <a:r>
            <a:rPr lang="en-US" sz="1400" dirty="0"/>
            <a:t> Kawasan </a:t>
          </a:r>
          <a:r>
            <a:rPr lang="en-US" sz="1400" dirty="0" err="1"/>
            <a:t>hutan</a:t>
          </a:r>
          <a:r>
            <a:rPr lang="en-US" sz="1400" dirty="0"/>
            <a:t>, 2011)</a:t>
          </a:r>
        </a:p>
      </dgm:t>
    </dgm:pt>
    <dgm:pt modelId="{D0863E5B-0224-A94A-B6DE-E5791304346A}" type="parTrans" cxnId="{60A8A66F-CEDD-B648-897F-40E3CF88E2FB}">
      <dgm:prSet/>
      <dgm:spPr/>
      <dgm:t>
        <a:bodyPr/>
        <a:lstStyle/>
        <a:p>
          <a:endParaRPr lang="en-US"/>
        </a:p>
      </dgm:t>
    </dgm:pt>
    <dgm:pt modelId="{849064E9-1DD1-0943-A271-D1C25F428B64}" type="sibTrans" cxnId="{60A8A66F-CEDD-B648-897F-40E3CF88E2FB}">
      <dgm:prSet/>
      <dgm:spPr/>
      <dgm:t>
        <a:bodyPr/>
        <a:lstStyle/>
        <a:p>
          <a:endParaRPr lang="en-US"/>
        </a:p>
      </dgm:t>
    </dgm:pt>
    <dgm:pt modelId="{B4D17568-9EA3-4B41-A06D-7A84E76078F9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ICW</a:t>
          </a:r>
        </a:p>
        <a:p>
          <a:r>
            <a:rPr lang="en-US" sz="2400" dirty="0"/>
            <a:t>Rp499,5 T </a:t>
          </a:r>
          <a:br>
            <a:rPr lang="en-US" sz="2400" dirty="0"/>
          </a:br>
          <a:r>
            <a:rPr lang="en-US" sz="1400" dirty="0"/>
            <a:t>(</a:t>
          </a:r>
          <a:r>
            <a:rPr lang="en-US" sz="1400" dirty="0" err="1"/>
            <a:t>Potensi</a:t>
          </a:r>
          <a:r>
            <a:rPr lang="en-US" sz="1400" dirty="0"/>
            <a:t> </a:t>
          </a:r>
          <a:r>
            <a:rPr lang="en-US" sz="1400" dirty="0" err="1"/>
            <a:t>Penerimaan</a:t>
          </a:r>
          <a:r>
            <a:rPr lang="en-US" sz="1400" dirty="0"/>
            <a:t> Negara 2006-2015)</a:t>
          </a:r>
        </a:p>
      </dgm:t>
    </dgm:pt>
    <dgm:pt modelId="{6EBD8E43-DED2-B94C-BB43-E99D6281F1A0}" type="parTrans" cxnId="{CD3E9DFE-EFAB-AC47-B3B9-A2400B6C8F59}">
      <dgm:prSet/>
      <dgm:spPr/>
      <dgm:t>
        <a:bodyPr/>
        <a:lstStyle/>
        <a:p>
          <a:endParaRPr lang="en-US"/>
        </a:p>
      </dgm:t>
    </dgm:pt>
    <dgm:pt modelId="{18DA0980-5E31-9849-BC05-D8F18D2C00ED}" type="sibTrans" cxnId="{CD3E9DFE-EFAB-AC47-B3B9-A2400B6C8F59}">
      <dgm:prSet/>
      <dgm:spPr/>
      <dgm:t>
        <a:bodyPr/>
        <a:lstStyle/>
        <a:p>
          <a:endParaRPr lang="en-US"/>
        </a:p>
      </dgm:t>
    </dgm:pt>
    <dgm:pt modelId="{16B7BD30-AD8C-6649-B1DB-24392B615671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HRW</a:t>
          </a:r>
        </a:p>
        <a:p>
          <a:r>
            <a:rPr lang="en-US" sz="2000" dirty="0"/>
            <a:t>USD2juta/</a:t>
          </a:r>
          <a:r>
            <a:rPr lang="en-US" sz="2000" dirty="0" err="1"/>
            <a:t>tahun</a:t>
          </a:r>
          <a:endParaRPr lang="en-US" sz="2000" dirty="0"/>
        </a:p>
        <a:p>
          <a:r>
            <a:rPr lang="en-US" sz="1400" dirty="0"/>
            <a:t>(rata-rata 2003-2006)</a:t>
          </a:r>
        </a:p>
      </dgm:t>
    </dgm:pt>
    <dgm:pt modelId="{A54DB81E-C814-3048-980E-AC5624D17AC7}" type="parTrans" cxnId="{B8530850-880A-C849-9CB5-1E88C1D9DD5E}">
      <dgm:prSet/>
      <dgm:spPr/>
      <dgm:t>
        <a:bodyPr/>
        <a:lstStyle/>
        <a:p>
          <a:endParaRPr lang="en-US"/>
        </a:p>
      </dgm:t>
    </dgm:pt>
    <dgm:pt modelId="{CCD7BD45-B943-424D-9FD5-FC59644090F2}" type="sibTrans" cxnId="{B8530850-880A-C849-9CB5-1E88C1D9DD5E}">
      <dgm:prSet/>
      <dgm:spPr/>
      <dgm:t>
        <a:bodyPr/>
        <a:lstStyle/>
        <a:p>
          <a:endParaRPr lang="en-US"/>
        </a:p>
      </dgm:t>
    </dgm:pt>
    <dgm:pt modelId="{E2269B28-D2D8-814D-B90C-03BB48957A45}">
      <dgm:prSet phldrT="[Text]"/>
      <dgm:spPr/>
      <dgm:t>
        <a:bodyPr anchor="ctr"/>
        <a:lstStyle/>
        <a:p>
          <a:r>
            <a:rPr lang="en-US" dirty="0" err="1"/>
            <a:t>Kerugian</a:t>
          </a:r>
          <a:r>
            <a:rPr lang="en-US" dirty="0"/>
            <a:t> Negara/</a:t>
          </a:r>
          <a:r>
            <a:rPr lang="en-US" dirty="0" err="1"/>
            <a:t>Potensi</a:t>
          </a:r>
          <a:r>
            <a:rPr lang="en-US" dirty="0"/>
            <a:t> </a:t>
          </a:r>
          <a:r>
            <a:rPr lang="en-US" dirty="0" err="1"/>
            <a:t>Penerimaan</a:t>
          </a:r>
          <a:r>
            <a:rPr lang="en-US" dirty="0"/>
            <a:t> Negara</a:t>
          </a:r>
        </a:p>
      </dgm:t>
    </dgm:pt>
    <dgm:pt modelId="{508FFBF9-7DC8-5341-8B7C-B57DF88442CA}" type="parTrans" cxnId="{1FB2C341-F79C-1547-8175-8072B7AD3E6C}">
      <dgm:prSet/>
      <dgm:spPr/>
      <dgm:t>
        <a:bodyPr/>
        <a:lstStyle/>
        <a:p>
          <a:endParaRPr lang="en-US"/>
        </a:p>
      </dgm:t>
    </dgm:pt>
    <dgm:pt modelId="{48C3EC72-6BF4-B74E-882D-BB3DA4636719}" type="sibTrans" cxnId="{1FB2C341-F79C-1547-8175-8072B7AD3E6C}">
      <dgm:prSet/>
      <dgm:spPr>
        <a:solidFill>
          <a:srgbClr val="001F60"/>
        </a:solidFill>
      </dgm:spPr>
      <dgm:t>
        <a:bodyPr/>
        <a:lstStyle/>
        <a:p>
          <a:endParaRPr lang="en-US"/>
        </a:p>
      </dgm:t>
    </dgm:pt>
    <dgm:pt modelId="{210DCF12-ABA4-A947-85D2-D5BB58B90BE1}" type="pres">
      <dgm:prSet presAssocID="{DB4AC2F0-8C09-1746-A703-A7D5FAD10FE1}" presName="Name0" presStyleCnt="0">
        <dgm:presLayoutVars>
          <dgm:chMax val="7"/>
          <dgm:chPref val="7"/>
          <dgm:dir/>
        </dgm:presLayoutVars>
      </dgm:prSet>
      <dgm:spPr/>
    </dgm:pt>
    <dgm:pt modelId="{1E659227-6D66-4741-80A8-EC0D7D74CBC4}" type="pres">
      <dgm:prSet presAssocID="{DB4AC2F0-8C09-1746-A703-A7D5FAD10FE1}" presName="Name1" presStyleCnt="0"/>
      <dgm:spPr/>
    </dgm:pt>
    <dgm:pt modelId="{6AF79338-8C39-294C-BEC6-1C1334339A4B}" type="pres">
      <dgm:prSet presAssocID="{48C3EC72-6BF4-B74E-882D-BB3DA4636719}" presName="picture_1" presStyleCnt="0"/>
      <dgm:spPr/>
    </dgm:pt>
    <dgm:pt modelId="{53695E06-A6AB-8149-8D11-7A83E41C1E46}" type="pres">
      <dgm:prSet presAssocID="{48C3EC72-6BF4-B74E-882D-BB3DA4636719}" presName="pictureRepeatNode" presStyleLbl="alignImgPlace1" presStyleIdx="0" presStyleCnt="5"/>
      <dgm:spPr/>
    </dgm:pt>
    <dgm:pt modelId="{AAB89ADC-76F1-FF48-91C1-1CF9D8B3F920}" type="pres">
      <dgm:prSet presAssocID="{E2269B28-D2D8-814D-B90C-03BB48957A45}" presName="text_1" presStyleLbl="node1" presStyleIdx="0" presStyleCnt="0" custScaleY="154807" custLinFactNeighborY="-70092">
        <dgm:presLayoutVars>
          <dgm:bulletEnabled val="1"/>
        </dgm:presLayoutVars>
      </dgm:prSet>
      <dgm:spPr/>
    </dgm:pt>
    <dgm:pt modelId="{63E7EF27-B7DB-E448-8B5A-B17882751489}" type="pres">
      <dgm:prSet presAssocID="{59B5481F-9CAE-5343-A3FA-DF3E536BD55D}" presName="picture_2" presStyleCnt="0"/>
      <dgm:spPr/>
    </dgm:pt>
    <dgm:pt modelId="{CB897F9D-748A-DC45-BACB-43128F170375}" type="pres">
      <dgm:prSet presAssocID="{59B5481F-9CAE-5343-A3FA-DF3E536BD55D}" presName="pictureRepeatNode" presStyleLbl="alignImgPlace1" presStyleIdx="1" presStyleCnt="5"/>
      <dgm:spPr/>
    </dgm:pt>
    <dgm:pt modelId="{13BDE8DA-0F8A-AC40-97F9-32B5DB275B5A}" type="pres">
      <dgm:prSet presAssocID="{3F8ABABF-DE62-524A-A3A4-26F744902910}" presName="line_2" presStyleLbl="parChTrans1D1" presStyleIdx="0" presStyleCnt="4"/>
      <dgm:spPr/>
    </dgm:pt>
    <dgm:pt modelId="{20C4188C-53C6-8945-B12C-9F91E5480C6E}" type="pres">
      <dgm:prSet presAssocID="{3F8ABABF-DE62-524A-A3A4-26F744902910}" presName="textparent_2" presStyleLbl="node1" presStyleIdx="0" presStyleCnt="0"/>
      <dgm:spPr/>
    </dgm:pt>
    <dgm:pt modelId="{6E34C624-2C8E-7D45-AB8C-4C1ED6EAAA5A}" type="pres">
      <dgm:prSet presAssocID="{3F8ABABF-DE62-524A-A3A4-26F744902910}" presName="text_2" presStyleLbl="revTx" presStyleIdx="0" presStyleCnt="4">
        <dgm:presLayoutVars>
          <dgm:bulletEnabled val="1"/>
        </dgm:presLayoutVars>
      </dgm:prSet>
      <dgm:spPr/>
    </dgm:pt>
    <dgm:pt modelId="{AB2E0C54-24A6-AB47-A57B-AD5FFDDA171A}" type="pres">
      <dgm:prSet presAssocID="{849064E9-1DD1-0943-A271-D1C25F428B64}" presName="picture_3" presStyleCnt="0"/>
      <dgm:spPr/>
    </dgm:pt>
    <dgm:pt modelId="{BA55592C-BE52-6549-A833-AC22C8F54FFF}" type="pres">
      <dgm:prSet presAssocID="{849064E9-1DD1-0943-A271-D1C25F428B64}" presName="pictureRepeatNode" presStyleLbl="alignImgPlace1" presStyleIdx="2" presStyleCnt="5"/>
      <dgm:spPr/>
    </dgm:pt>
    <dgm:pt modelId="{1C399D2D-19C7-004A-9B56-509CA229CDD7}" type="pres">
      <dgm:prSet presAssocID="{714106F7-85E2-874B-93FA-83493DD066A4}" presName="line_3" presStyleLbl="parChTrans1D1" presStyleIdx="1" presStyleCnt="4"/>
      <dgm:spPr/>
    </dgm:pt>
    <dgm:pt modelId="{9A31748F-8F8E-7249-AAD1-3A08BF103737}" type="pres">
      <dgm:prSet presAssocID="{714106F7-85E2-874B-93FA-83493DD066A4}" presName="textparent_3" presStyleLbl="node1" presStyleIdx="0" presStyleCnt="0"/>
      <dgm:spPr/>
    </dgm:pt>
    <dgm:pt modelId="{5818840C-3AF4-2341-9D53-5CC01AA0793A}" type="pres">
      <dgm:prSet presAssocID="{714106F7-85E2-874B-93FA-83493DD066A4}" presName="text_3" presStyleLbl="revTx" presStyleIdx="1" presStyleCnt="4">
        <dgm:presLayoutVars>
          <dgm:bulletEnabled val="1"/>
        </dgm:presLayoutVars>
      </dgm:prSet>
      <dgm:spPr/>
    </dgm:pt>
    <dgm:pt modelId="{D829E5DE-B113-EA44-86C5-AAA82ADAFEA4}" type="pres">
      <dgm:prSet presAssocID="{CCD7BD45-B943-424D-9FD5-FC59644090F2}" presName="picture_4" presStyleCnt="0"/>
      <dgm:spPr/>
    </dgm:pt>
    <dgm:pt modelId="{E6BB912C-FE8B-344E-A517-338FD94F27A9}" type="pres">
      <dgm:prSet presAssocID="{CCD7BD45-B943-424D-9FD5-FC59644090F2}" presName="pictureRepeatNode" presStyleLbl="alignImgPlace1" presStyleIdx="3" presStyleCnt="5"/>
      <dgm:spPr/>
    </dgm:pt>
    <dgm:pt modelId="{3842EA01-9629-2048-8B93-6D45FD254CA6}" type="pres">
      <dgm:prSet presAssocID="{16B7BD30-AD8C-6649-B1DB-24392B615671}" presName="line_4" presStyleLbl="parChTrans1D1" presStyleIdx="2" presStyleCnt="4"/>
      <dgm:spPr/>
    </dgm:pt>
    <dgm:pt modelId="{2185763D-E196-CB4A-8C58-4D745B9A1E8C}" type="pres">
      <dgm:prSet presAssocID="{16B7BD30-AD8C-6649-B1DB-24392B615671}" presName="textparent_4" presStyleLbl="node1" presStyleIdx="0" presStyleCnt="0"/>
      <dgm:spPr/>
    </dgm:pt>
    <dgm:pt modelId="{B584A134-70C9-9049-9AE8-35D834A0C4CE}" type="pres">
      <dgm:prSet presAssocID="{16B7BD30-AD8C-6649-B1DB-24392B615671}" presName="text_4" presStyleLbl="revTx" presStyleIdx="2" presStyleCnt="4">
        <dgm:presLayoutVars>
          <dgm:bulletEnabled val="1"/>
        </dgm:presLayoutVars>
      </dgm:prSet>
      <dgm:spPr/>
    </dgm:pt>
    <dgm:pt modelId="{EB9470D2-0A8D-A349-BC4E-8D75057BE652}" type="pres">
      <dgm:prSet presAssocID="{18DA0980-5E31-9849-BC05-D8F18D2C00ED}" presName="picture_5" presStyleCnt="0"/>
      <dgm:spPr/>
    </dgm:pt>
    <dgm:pt modelId="{3F8FAD38-1AC1-2945-85E0-6C071EDD33CA}" type="pres">
      <dgm:prSet presAssocID="{18DA0980-5E31-9849-BC05-D8F18D2C00ED}" presName="pictureRepeatNode" presStyleLbl="alignImgPlace1" presStyleIdx="4" presStyleCnt="5"/>
      <dgm:spPr/>
    </dgm:pt>
    <dgm:pt modelId="{D223B9BD-2CA8-7440-A83D-3727B13423BD}" type="pres">
      <dgm:prSet presAssocID="{B4D17568-9EA3-4B41-A06D-7A84E76078F9}" presName="line_5" presStyleLbl="parChTrans1D1" presStyleIdx="3" presStyleCnt="4"/>
      <dgm:spPr/>
    </dgm:pt>
    <dgm:pt modelId="{975D5991-10A4-D142-871D-67D4A7730D0E}" type="pres">
      <dgm:prSet presAssocID="{B4D17568-9EA3-4B41-A06D-7A84E76078F9}" presName="textparent_5" presStyleLbl="node1" presStyleIdx="0" presStyleCnt="0"/>
      <dgm:spPr/>
    </dgm:pt>
    <dgm:pt modelId="{BC61EECE-8AC1-7748-BF68-0A9FBB96D3A7}" type="pres">
      <dgm:prSet presAssocID="{B4D17568-9EA3-4B41-A06D-7A84E76078F9}" presName="text_5" presStyleLbl="revTx" presStyleIdx="3" presStyleCnt="4">
        <dgm:presLayoutVars>
          <dgm:bulletEnabled val="1"/>
        </dgm:presLayoutVars>
      </dgm:prSet>
      <dgm:spPr/>
    </dgm:pt>
  </dgm:ptLst>
  <dgm:cxnLst>
    <dgm:cxn modelId="{D1B5770A-6D56-7D4B-AB44-C34C01B075DD}" type="presOf" srcId="{59B5481F-9CAE-5343-A3FA-DF3E536BD55D}" destId="{CB897F9D-748A-DC45-BACB-43128F170375}" srcOrd="0" destOrd="0" presId="urn:microsoft.com/office/officeart/2008/layout/CircularPictureCallout"/>
    <dgm:cxn modelId="{B859FD15-206E-8843-B7D6-E2EC9316337A}" type="presOf" srcId="{3F8ABABF-DE62-524A-A3A4-26F744902910}" destId="{6E34C624-2C8E-7D45-AB8C-4C1ED6EAAA5A}" srcOrd="0" destOrd="0" presId="urn:microsoft.com/office/officeart/2008/layout/CircularPictureCallout"/>
    <dgm:cxn modelId="{C5744D18-1DAE-EC4D-B3A8-126815E1C68C}" type="presOf" srcId="{714106F7-85E2-874B-93FA-83493DD066A4}" destId="{5818840C-3AF4-2341-9D53-5CC01AA0793A}" srcOrd="0" destOrd="0" presId="urn:microsoft.com/office/officeart/2008/layout/CircularPictureCallout"/>
    <dgm:cxn modelId="{C8501C1D-4127-884E-940E-E41F1E1D2001}" type="presOf" srcId="{DB4AC2F0-8C09-1746-A703-A7D5FAD10FE1}" destId="{210DCF12-ABA4-A947-85D2-D5BB58B90BE1}" srcOrd="0" destOrd="0" presId="urn:microsoft.com/office/officeart/2008/layout/CircularPictureCallout"/>
    <dgm:cxn modelId="{DE984034-5B7E-6F49-BB9E-4C98BF8AFA5A}" type="presOf" srcId="{18DA0980-5E31-9849-BC05-D8F18D2C00ED}" destId="{3F8FAD38-1AC1-2945-85E0-6C071EDD33CA}" srcOrd="0" destOrd="0" presId="urn:microsoft.com/office/officeart/2008/layout/CircularPictureCallout"/>
    <dgm:cxn modelId="{1FB2C341-F79C-1547-8175-8072B7AD3E6C}" srcId="{DB4AC2F0-8C09-1746-A703-A7D5FAD10FE1}" destId="{E2269B28-D2D8-814D-B90C-03BB48957A45}" srcOrd="0" destOrd="0" parTransId="{508FFBF9-7DC8-5341-8B7C-B57DF88442CA}" sibTransId="{48C3EC72-6BF4-B74E-882D-BB3DA4636719}"/>
    <dgm:cxn modelId="{B8530850-880A-C849-9CB5-1E88C1D9DD5E}" srcId="{DB4AC2F0-8C09-1746-A703-A7D5FAD10FE1}" destId="{16B7BD30-AD8C-6649-B1DB-24392B615671}" srcOrd="3" destOrd="0" parTransId="{A54DB81E-C814-3048-980E-AC5624D17AC7}" sibTransId="{CCD7BD45-B943-424D-9FD5-FC59644090F2}"/>
    <dgm:cxn modelId="{393F7455-6697-6741-B2B9-7236BDD37BB9}" type="presOf" srcId="{849064E9-1DD1-0943-A271-D1C25F428B64}" destId="{BA55592C-BE52-6549-A833-AC22C8F54FFF}" srcOrd="0" destOrd="0" presId="urn:microsoft.com/office/officeart/2008/layout/CircularPictureCallout"/>
    <dgm:cxn modelId="{660F5F60-3EBD-E940-BB01-30336B93E7AB}" type="presOf" srcId="{B4D17568-9EA3-4B41-A06D-7A84E76078F9}" destId="{BC61EECE-8AC1-7748-BF68-0A9FBB96D3A7}" srcOrd="0" destOrd="0" presId="urn:microsoft.com/office/officeart/2008/layout/CircularPictureCallout"/>
    <dgm:cxn modelId="{60A8A66F-CEDD-B648-897F-40E3CF88E2FB}" srcId="{DB4AC2F0-8C09-1746-A703-A7D5FAD10FE1}" destId="{714106F7-85E2-874B-93FA-83493DD066A4}" srcOrd="2" destOrd="0" parTransId="{D0863E5B-0224-A94A-B6DE-E5791304346A}" sibTransId="{849064E9-1DD1-0943-A271-D1C25F428B64}"/>
    <dgm:cxn modelId="{E560F482-ACCB-DA4C-AC6B-53B83B773818}" type="presOf" srcId="{E2269B28-D2D8-814D-B90C-03BB48957A45}" destId="{AAB89ADC-76F1-FF48-91C1-1CF9D8B3F920}" srcOrd="0" destOrd="0" presId="urn:microsoft.com/office/officeart/2008/layout/CircularPictureCallout"/>
    <dgm:cxn modelId="{9DA1A8AF-7AEF-9045-9537-E2AC0091C503}" type="presOf" srcId="{48C3EC72-6BF4-B74E-882D-BB3DA4636719}" destId="{53695E06-A6AB-8149-8D11-7A83E41C1E46}" srcOrd="0" destOrd="0" presId="urn:microsoft.com/office/officeart/2008/layout/CircularPictureCallout"/>
    <dgm:cxn modelId="{212F4DDC-EC81-FB4E-BDBD-3C116F7B03F1}" srcId="{DB4AC2F0-8C09-1746-A703-A7D5FAD10FE1}" destId="{3F8ABABF-DE62-524A-A3A4-26F744902910}" srcOrd="1" destOrd="0" parTransId="{0FF00028-DA86-2B42-A0CB-1C8955C2CF7D}" sibTransId="{59B5481F-9CAE-5343-A3FA-DF3E536BD55D}"/>
    <dgm:cxn modelId="{3CB52AF6-2077-4747-AB46-5926EE643EAC}" type="presOf" srcId="{16B7BD30-AD8C-6649-B1DB-24392B615671}" destId="{B584A134-70C9-9049-9AE8-35D834A0C4CE}" srcOrd="0" destOrd="0" presId="urn:microsoft.com/office/officeart/2008/layout/CircularPictureCallout"/>
    <dgm:cxn modelId="{3EB1D0F9-09D5-5143-97D5-AD0D39AC50FE}" type="presOf" srcId="{CCD7BD45-B943-424D-9FD5-FC59644090F2}" destId="{E6BB912C-FE8B-344E-A517-338FD94F27A9}" srcOrd="0" destOrd="0" presId="urn:microsoft.com/office/officeart/2008/layout/CircularPictureCallout"/>
    <dgm:cxn modelId="{CD3E9DFE-EFAB-AC47-B3B9-A2400B6C8F59}" srcId="{DB4AC2F0-8C09-1746-A703-A7D5FAD10FE1}" destId="{B4D17568-9EA3-4B41-A06D-7A84E76078F9}" srcOrd="4" destOrd="0" parTransId="{6EBD8E43-DED2-B94C-BB43-E99D6281F1A0}" sibTransId="{18DA0980-5E31-9849-BC05-D8F18D2C00ED}"/>
    <dgm:cxn modelId="{889448F0-31AA-AE40-9AEB-DF58E01DBB8D}" type="presParOf" srcId="{210DCF12-ABA4-A947-85D2-D5BB58B90BE1}" destId="{1E659227-6D66-4741-80A8-EC0D7D74CBC4}" srcOrd="0" destOrd="0" presId="urn:microsoft.com/office/officeart/2008/layout/CircularPictureCallout"/>
    <dgm:cxn modelId="{2E82B365-3AB0-2143-B56C-B6CF705781A1}" type="presParOf" srcId="{1E659227-6D66-4741-80A8-EC0D7D74CBC4}" destId="{6AF79338-8C39-294C-BEC6-1C1334339A4B}" srcOrd="0" destOrd="0" presId="urn:microsoft.com/office/officeart/2008/layout/CircularPictureCallout"/>
    <dgm:cxn modelId="{6373D978-8715-9E4E-9BD3-344F46EA68D2}" type="presParOf" srcId="{6AF79338-8C39-294C-BEC6-1C1334339A4B}" destId="{53695E06-A6AB-8149-8D11-7A83E41C1E46}" srcOrd="0" destOrd="0" presId="urn:microsoft.com/office/officeart/2008/layout/CircularPictureCallout"/>
    <dgm:cxn modelId="{BF2132E8-C46C-8949-9BB3-D4F658C79E2A}" type="presParOf" srcId="{1E659227-6D66-4741-80A8-EC0D7D74CBC4}" destId="{AAB89ADC-76F1-FF48-91C1-1CF9D8B3F920}" srcOrd="1" destOrd="0" presId="urn:microsoft.com/office/officeart/2008/layout/CircularPictureCallout"/>
    <dgm:cxn modelId="{054DFC4F-F8B9-954F-AA5B-A0DA5636AFE1}" type="presParOf" srcId="{1E659227-6D66-4741-80A8-EC0D7D74CBC4}" destId="{63E7EF27-B7DB-E448-8B5A-B17882751489}" srcOrd="2" destOrd="0" presId="urn:microsoft.com/office/officeart/2008/layout/CircularPictureCallout"/>
    <dgm:cxn modelId="{92F74CD0-71D2-4C46-95E3-71C7A2A172FE}" type="presParOf" srcId="{63E7EF27-B7DB-E448-8B5A-B17882751489}" destId="{CB897F9D-748A-DC45-BACB-43128F170375}" srcOrd="0" destOrd="0" presId="urn:microsoft.com/office/officeart/2008/layout/CircularPictureCallout"/>
    <dgm:cxn modelId="{385502B9-FFF0-1846-B87B-32B40574D581}" type="presParOf" srcId="{1E659227-6D66-4741-80A8-EC0D7D74CBC4}" destId="{13BDE8DA-0F8A-AC40-97F9-32B5DB275B5A}" srcOrd="3" destOrd="0" presId="urn:microsoft.com/office/officeart/2008/layout/CircularPictureCallout"/>
    <dgm:cxn modelId="{64340FA5-5EA2-6B46-BDCA-832C93B11D6F}" type="presParOf" srcId="{1E659227-6D66-4741-80A8-EC0D7D74CBC4}" destId="{20C4188C-53C6-8945-B12C-9F91E5480C6E}" srcOrd="4" destOrd="0" presId="urn:microsoft.com/office/officeart/2008/layout/CircularPictureCallout"/>
    <dgm:cxn modelId="{15A6EE30-B6AF-C544-BFEC-EFEFF01FD112}" type="presParOf" srcId="{20C4188C-53C6-8945-B12C-9F91E5480C6E}" destId="{6E34C624-2C8E-7D45-AB8C-4C1ED6EAAA5A}" srcOrd="0" destOrd="0" presId="urn:microsoft.com/office/officeart/2008/layout/CircularPictureCallout"/>
    <dgm:cxn modelId="{75EA1DD7-317F-474B-A1AE-1333F74DC5EF}" type="presParOf" srcId="{1E659227-6D66-4741-80A8-EC0D7D74CBC4}" destId="{AB2E0C54-24A6-AB47-A57B-AD5FFDDA171A}" srcOrd="5" destOrd="0" presId="urn:microsoft.com/office/officeart/2008/layout/CircularPictureCallout"/>
    <dgm:cxn modelId="{DA2000F2-9CE4-F340-98CF-12270EC6F8DD}" type="presParOf" srcId="{AB2E0C54-24A6-AB47-A57B-AD5FFDDA171A}" destId="{BA55592C-BE52-6549-A833-AC22C8F54FFF}" srcOrd="0" destOrd="0" presId="urn:microsoft.com/office/officeart/2008/layout/CircularPictureCallout"/>
    <dgm:cxn modelId="{866EE430-99DB-8646-BB71-B26549548A65}" type="presParOf" srcId="{1E659227-6D66-4741-80A8-EC0D7D74CBC4}" destId="{1C399D2D-19C7-004A-9B56-509CA229CDD7}" srcOrd="6" destOrd="0" presId="urn:microsoft.com/office/officeart/2008/layout/CircularPictureCallout"/>
    <dgm:cxn modelId="{A9449649-A56F-6349-B5EF-9544875AEF1F}" type="presParOf" srcId="{1E659227-6D66-4741-80A8-EC0D7D74CBC4}" destId="{9A31748F-8F8E-7249-AAD1-3A08BF103737}" srcOrd="7" destOrd="0" presId="urn:microsoft.com/office/officeart/2008/layout/CircularPictureCallout"/>
    <dgm:cxn modelId="{57060787-2CF5-6D47-946F-E343CDA53C15}" type="presParOf" srcId="{9A31748F-8F8E-7249-AAD1-3A08BF103737}" destId="{5818840C-3AF4-2341-9D53-5CC01AA0793A}" srcOrd="0" destOrd="0" presId="urn:microsoft.com/office/officeart/2008/layout/CircularPictureCallout"/>
    <dgm:cxn modelId="{B3A62256-67A4-5745-852E-68891F8916A1}" type="presParOf" srcId="{1E659227-6D66-4741-80A8-EC0D7D74CBC4}" destId="{D829E5DE-B113-EA44-86C5-AAA82ADAFEA4}" srcOrd="8" destOrd="0" presId="urn:microsoft.com/office/officeart/2008/layout/CircularPictureCallout"/>
    <dgm:cxn modelId="{B2CF21B2-F93F-A540-863A-C610035CB33E}" type="presParOf" srcId="{D829E5DE-B113-EA44-86C5-AAA82ADAFEA4}" destId="{E6BB912C-FE8B-344E-A517-338FD94F27A9}" srcOrd="0" destOrd="0" presId="urn:microsoft.com/office/officeart/2008/layout/CircularPictureCallout"/>
    <dgm:cxn modelId="{14AB674A-CE89-8249-B44B-9CD321483798}" type="presParOf" srcId="{1E659227-6D66-4741-80A8-EC0D7D74CBC4}" destId="{3842EA01-9629-2048-8B93-6D45FD254CA6}" srcOrd="9" destOrd="0" presId="urn:microsoft.com/office/officeart/2008/layout/CircularPictureCallout"/>
    <dgm:cxn modelId="{9C48C7B1-72F8-FC44-A9D3-B8C6F0EBB2A6}" type="presParOf" srcId="{1E659227-6D66-4741-80A8-EC0D7D74CBC4}" destId="{2185763D-E196-CB4A-8C58-4D745B9A1E8C}" srcOrd="10" destOrd="0" presId="urn:microsoft.com/office/officeart/2008/layout/CircularPictureCallout"/>
    <dgm:cxn modelId="{61A0B3A0-1C2D-B648-85F2-540CCF7A4429}" type="presParOf" srcId="{2185763D-E196-CB4A-8C58-4D745B9A1E8C}" destId="{B584A134-70C9-9049-9AE8-35D834A0C4CE}" srcOrd="0" destOrd="0" presId="urn:microsoft.com/office/officeart/2008/layout/CircularPictureCallout"/>
    <dgm:cxn modelId="{B8D9DF52-2E67-1F44-9DCD-D72B02FF9DE5}" type="presParOf" srcId="{1E659227-6D66-4741-80A8-EC0D7D74CBC4}" destId="{EB9470D2-0A8D-A349-BC4E-8D75057BE652}" srcOrd="11" destOrd="0" presId="urn:microsoft.com/office/officeart/2008/layout/CircularPictureCallout"/>
    <dgm:cxn modelId="{E74A91E1-597C-9540-A0AD-56D172C7A9AC}" type="presParOf" srcId="{EB9470D2-0A8D-A349-BC4E-8D75057BE652}" destId="{3F8FAD38-1AC1-2945-85E0-6C071EDD33CA}" srcOrd="0" destOrd="0" presId="urn:microsoft.com/office/officeart/2008/layout/CircularPictureCallout"/>
    <dgm:cxn modelId="{E760D5DA-D382-2F4F-B19E-D5B5A20D0917}" type="presParOf" srcId="{1E659227-6D66-4741-80A8-EC0D7D74CBC4}" destId="{D223B9BD-2CA8-7440-A83D-3727B13423BD}" srcOrd="12" destOrd="0" presId="urn:microsoft.com/office/officeart/2008/layout/CircularPictureCallout"/>
    <dgm:cxn modelId="{52147AC5-29A5-1C4D-B33E-CC34AC656FE8}" type="presParOf" srcId="{1E659227-6D66-4741-80A8-EC0D7D74CBC4}" destId="{975D5991-10A4-D142-871D-67D4A7730D0E}" srcOrd="13" destOrd="0" presId="urn:microsoft.com/office/officeart/2008/layout/CircularPictureCallout"/>
    <dgm:cxn modelId="{DF9F17EB-27F8-3E41-8F9A-28E6AA2B2199}" type="presParOf" srcId="{975D5991-10A4-D142-871D-67D4A7730D0E}" destId="{BC61EECE-8AC1-7748-BF68-0A9FBB96D3A7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4AC2F0-8C09-1746-A703-A7D5FAD10FE1}" type="doc">
      <dgm:prSet loTypeId="urn:microsoft.com/office/officeart/2005/8/layout/pList1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269B28-D2D8-814D-B90C-03BB48957A45}">
      <dgm:prSet phldrT="[Text]"/>
      <dgm:spPr/>
      <dgm:t>
        <a:bodyPr anchor="ctr"/>
        <a:lstStyle/>
        <a:p>
          <a:r>
            <a:rPr lang="en-US" dirty="0"/>
            <a:t>Motif </a:t>
          </a:r>
          <a:r>
            <a:rPr lang="en-US" dirty="0" err="1"/>
            <a:t>Ekonomi</a:t>
          </a:r>
          <a:r>
            <a:rPr lang="en-US" dirty="0"/>
            <a:t> – </a:t>
          </a:r>
          <a:r>
            <a:rPr lang="en-US" i="1" dirty="0"/>
            <a:t>Life and blood of the crime</a:t>
          </a:r>
        </a:p>
      </dgm:t>
    </dgm:pt>
    <dgm:pt modelId="{508FFBF9-7DC8-5341-8B7C-B57DF88442CA}" type="parTrans" cxnId="{1FB2C341-F79C-1547-8175-8072B7AD3E6C}">
      <dgm:prSet/>
      <dgm:spPr/>
      <dgm:t>
        <a:bodyPr/>
        <a:lstStyle/>
        <a:p>
          <a:endParaRPr lang="en-US"/>
        </a:p>
      </dgm:t>
    </dgm:pt>
    <dgm:pt modelId="{48C3EC72-6BF4-B74E-882D-BB3DA4636719}" type="sibTrans" cxnId="{1FB2C341-F79C-1547-8175-8072B7AD3E6C}">
      <dgm:prSet/>
      <dgm:spPr/>
      <dgm:t>
        <a:bodyPr/>
        <a:lstStyle/>
        <a:p>
          <a:endParaRPr lang="en-US"/>
        </a:p>
      </dgm:t>
    </dgm:pt>
    <dgm:pt modelId="{96813B94-7E04-D14C-8FB2-72316BBE2DD0}">
      <dgm:prSet phldrT="[Text]"/>
      <dgm:spPr/>
      <dgm:t>
        <a:bodyPr anchor="ctr"/>
        <a:lstStyle/>
        <a:p>
          <a:r>
            <a:rPr lang="en-US" dirty="0" err="1"/>
            <a:t>Dampak</a:t>
          </a:r>
          <a:r>
            <a:rPr lang="en-US" dirty="0"/>
            <a:t> </a:t>
          </a:r>
          <a:r>
            <a:rPr lang="en-US" dirty="0" err="1"/>
            <a:t>sangat</a:t>
          </a:r>
          <a:r>
            <a:rPr lang="en-US" dirty="0"/>
            <a:t> </a:t>
          </a:r>
          <a:r>
            <a:rPr lang="en-US" dirty="0" err="1"/>
            <a:t>besar</a:t>
          </a:r>
          <a:r>
            <a:rPr lang="en-US" dirty="0"/>
            <a:t> – </a:t>
          </a:r>
          <a:r>
            <a:rPr lang="en-US" dirty="0" err="1"/>
            <a:t>Ekologis</a:t>
          </a:r>
          <a:r>
            <a:rPr lang="en-US" dirty="0"/>
            <a:t>, </a:t>
          </a:r>
          <a:r>
            <a:rPr lang="en-US" dirty="0" err="1"/>
            <a:t>Finansial</a:t>
          </a:r>
          <a:r>
            <a:rPr lang="en-US" dirty="0"/>
            <a:t> dan </a:t>
          </a:r>
          <a:r>
            <a:rPr lang="en-US" dirty="0" err="1"/>
            <a:t>Sosial</a:t>
          </a:r>
          <a:endParaRPr lang="en-US" dirty="0"/>
        </a:p>
      </dgm:t>
    </dgm:pt>
    <dgm:pt modelId="{3C891573-11F1-F844-9626-7A2DA61A965B}" type="parTrans" cxnId="{C4CCCEC4-C0DB-6E43-A9BA-D31B32EBD4A0}">
      <dgm:prSet/>
      <dgm:spPr/>
      <dgm:t>
        <a:bodyPr/>
        <a:lstStyle/>
        <a:p>
          <a:endParaRPr lang="en-US"/>
        </a:p>
      </dgm:t>
    </dgm:pt>
    <dgm:pt modelId="{4B849DC2-E503-E64E-A294-A6F4449290C2}" type="sibTrans" cxnId="{C4CCCEC4-C0DB-6E43-A9BA-D31B32EBD4A0}">
      <dgm:prSet/>
      <dgm:spPr/>
      <dgm:t>
        <a:bodyPr/>
        <a:lstStyle/>
        <a:p>
          <a:endParaRPr lang="en-US"/>
        </a:p>
      </dgm:t>
    </dgm:pt>
    <dgm:pt modelId="{DA309EF8-7D42-6248-9538-8C7DFB72E2BC}">
      <dgm:prSet phldrT="[Text]"/>
      <dgm:spPr/>
      <dgm:t>
        <a:bodyPr anchor="ctr"/>
        <a:lstStyle/>
        <a:p>
          <a:r>
            <a:rPr lang="en-US" dirty="0" err="1"/>
            <a:t>Terorganisir</a:t>
          </a:r>
          <a:endParaRPr lang="en-US" dirty="0"/>
        </a:p>
      </dgm:t>
    </dgm:pt>
    <dgm:pt modelId="{4A2CB8A7-E788-DB4E-A832-9C14BD7231EE}" type="parTrans" cxnId="{3AD94A19-C919-5843-A7BC-C3C25EA37C34}">
      <dgm:prSet/>
      <dgm:spPr/>
      <dgm:t>
        <a:bodyPr/>
        <a:lstStyle/>
        <a:p>
          <a:endParaRPr lang="en-US"/>
        </a:p>
      </dgm:t>
    </dgm:pt>
    <dgm:pt modelId="{8EB5A8EE-D23E-9148-88F2-0A111E943D95}" type="sibTrans" cxnId="{3AD94A19-C919-5843-A7BC-C3C25EA37C34}">
      <dgm:prSet/>
      <dgm:spPr/>
      <dgm:t>
        <a:bodyPr/>
        <a:lstStyle/>
        <a:p>
          <a:endParaRPr lang="en-US"/>
        </a:p>
      </dgm:t>
    </dgm:pt>
    <dgm:pt modelId="{17B0327E-4E28-1B49-93B0-909E570FCDF1}">
      <dgm:prSet phldrT="[Text]"/>
      <dgm:spPr/>
      <dgm:t>
        <a:bodyPr anchor="ctr"/>
        <a:lstStyle/>
        <a:p>
          <a:r>
            <a:rPr lang="en-US" dirty="0" err="1"/>
            <a:t>Memanfaatkan</a:t>
          </a:r>
          <a:r>
            <a:rPr lang="en-US" dirty="0"/>
            <a:t> </a:t>
          </a:r>
          <a:r>
            <a:rPr lang="en-US" dirty="0" err="1"/>
            <a:t>kelemahan</a:t>
          </a:r>
          <a:r>
            <a:rPr lang="en-US" dirty="0"/>
            <a:t> </a:t>
          </a:r>
          <a:r>
            <a:rPr lang="en-US" dirty="0" err="1"/>
            <a:t>regulasi</a:t>
          </a:r>
          <a:endParaRPr lang="en-US" dirty="0"/>
        </a:p>
      </dgm:t>
    </dgm:pt>
    <dgm:pt modelId="{F043634A-3183-ED4E-83E4-459028F0C979}" type="parTrans" cxnId="{D3C2B7BC-722D-B448-A23F-544261C22083}">
      <dgm:prSet/>
      <dgm:spPr/>
      <dgm:t>
        <a:bodyPr/>
        <a:lstStyle/>
        <a:p>
          <a:endParaRPr lang="en-US"/>
        </a:p>
      </dgm:t>
    </dgm:pt>
    <dgm:pt modelId="{6CCD861E-6D01-D745-909F-087133E0534B}" type="sibTrans" cxnId="{D3C2B7BC-722D-B448-A23F-544261C22083}">
      <dgm:prSet/>
      <dgm:spPr/>
      <dgm:t>
        <a:bodyPr/>
        <a:lstStyle/>
        <a:p>
          <a:endParaRPr lang="en-US"/>
        </a:p>
      </dgm:t>
    </dgm:pt>
    <dgm:pt modelId="{A31F12BA-8322-9447-833A-B23FFD305807}" type="pres">
      <dgm:prSet presAssocID="{DB4AC2F0-8C09-1746-A703-A7D5FAD10FE1}" presName="Name0" presStyleCnt="0">
        <dgm:presLayoutVars>
          <dgm:dir/>
          <dgm:resizeHandles val="exact"/>
        </dgm:presLayoutVars>
      </dgm:prSet>
      <dgm:spPr/>
    </dgm:pt>
    <dgm:pt modelId="{E64D02F0-9B2F-BD41-9F2B-3523E2583A28}" type="pres">
      <dgm:prSet presAssocID="{E2269B28-D2D8-814D-B90C-03BB48957A45}" presName="compNode" presStyleCnt="0"/>
      <dgm:spPr/>
    </dgm:pt>
    <dgm:pt modelId="{2545F4FF-E926-0948-8A1E-DAE149A3A0BA}" type="pres">
      <dgm:prSet presAssocID="{E2269B28-D2D8-814D-B90C-03BB48957A45}" presName="pictRect" presStyleLbl="node1" presStyleIdx="0" presStyleCnt="4"/>
      <dgm:spPr/>
    </dgm:pt>
    <dgm:pt modelId="{217FBA03-4EC2-E349-B137-4303656A7AD0}" type="pres">
      <dgm:prSet presAssocID="{E2269B28-D2D8-814D-B90C-03BB48957A45}" presName="textRect" presStyleLbl="revTx" presStyleIdx="0" presStyleCnt="4">
        <dgm:presLayoutVars>
          <dgm:bulletEnabled val="1"/>
        </dgm:presLayoutVars>
      </dgm:prSet>
      <dgm:spPr/>
    </dgm:pt>
    <dgm:pt modelId="{2BAAEBD2-4DE5-E544-A32E-625794227A61}" type="pres">
      <dgm:prSet presAssocID="{48C3EC72-6BF4-B74E-882D-BB3DA4636719}" presName="sibTrans" presStyleLbl="sibTrans2D1" presStyleIdx="0" presStyleCnt="0"/>
      <dgm:spPr/>
    </dgm:pt>
    <dgm:pt modelId="{9489C069-1CE7-B144-8190-1798A6FF44C0}" type="pres">
      <dgm:prSet presAssocID="{96813B94-7E04-D14C-8FB2-72316BBE2DD0}" presName="compNode" presStyleCnt="0"/>
      <dgm:spPr/>
    </dgm:pt>
    <dgm:pt modelId="{D3820447-3679-6D4F-83BD-8268BE53C896}" type="pres">
      <dgm:prSet presAssocID="{96813B94-7E04-D14C-8FB2-72316BBE2DD0}" presName="pictRect" presStyleLbl="node1" presStyleIdx="1" presStyleCnt="4"/>
      <dgm:spPr/>
    </dgm:pt>
    <dgm:pt modelId="{AADC34EE-0E8E-DC4E-A27C-3C03C8AEF189}" type="pres">
      <dgm:prSet presAssocID="{96813B94-7E04-D14C-8FB2-72316BBE2DD0}" presName="textRect" presStyleLbl="revTx" presStyleIdx="1" presStyleCnt="4">
        <dgm:presLayoutVars>
          <dgm:bulletEnabled val="1"/>
        </dgm:presLayoutVars>
      </dgm:prSet>
      <dgm:spPr/>
    </dgm:pt>
    <dgm:pt modelId="{4B60F207-758F-C845-9F54-6EDE1BF8C7AD}" type="pres">
      <dgm:prSet presAssocID="{4B849DC2-E503-E64E-A294-A6F4449290C2}" presName="sibTrans" presStyleLbl="sibTrans2D1" presStyleIdx="0" presStyleCnt="0"/>
      <dgm:spPr/>
    </dgm:pt>
    <dgm:pt modelId="{84386090-49A9-794F-901E-079215D621B3}" type="pres">
      <dgm:prSet presAssocID="{DA309EF8-7D42-6248-9538-8C7DFB72E2BC}" presName="compNode" presStyleCnt="0"/>
      <dgm:spPr/>
    </dgm:pt>
    <dgm:pt modelId="{3385FC00-7C65-ED4B-B05A-F35B79FE1666}" type="pres">
      <dgm:prSet presAssocID="{DA309EF8-7D42-6248-9538-8C7DFB72E2BC}" presName="pictRect" presStyleLbl="node1" presStyleIdx="2" presStyleCnt="4"/>
      <dgm:spPr/>
    </dgm:pt>
    <dgm:pt modelId="{84828926-226A-EB4B-912F-65C0D64CDDAF}" type="pres">
      <dgm:prSet presAssocID="{DA309EF8-7D42-6248-9538-8C7DFB72E2BC}" presName="textRect" presStyleLbl="revTx" presStyleIdx="2" presStyleCnt="4">
        <dgm:presLayoutVars>
          <dgm:bulletEnabled val="1"/>
        </dgm:presLayoutVars>
      </dgm:prSet>
      <dgm:spPr/>
    </dgm:pt>
    <dgm:pt modelId="{664C05B6-93CC-1544-8378-2C963E4610AB}" type="pres">
      <dgm:prSet presAssocID="{8EB5A8EE-D23E-9148-88F2-0A111E943D95}" presName="sibTrans" presStyleLbl="sibTrans2D1" presStyleIdx="0" presStyleCnt="0"/>
      <dgm:spPr/>
    </dgm:pt>
    <dgm:pt modelId="{DEF9440C-8FCF-284D-BDF7-8638F9700C27}" type="pres">
      <dgm:prSet presAssocID="{17B0327E-4E28-1B49-93B0-909E570FCDF1}" presName="compNode" presStyleCnt="0"/>
      <dgm:spPr/>
    </dgm:pt>
    <dgm:pt modelId="{F56ABFB1-A4C3-7640-B0D2-ABCA9DC1F9E4}" type="pres">
      <dgm:prSet presAssocID="{17B0327E-4E28-1B49-93B0-909E570FCDF1}" presName="pictRect" presStyleLbl="node1" presStyleIdx="3" presStyleCnt="4"/>
      <dgm:spPr/>
    </dgm:pt>
    <dgm:pt modelId="{C527CA22-7523-8842-9CCF-C92117937A58}" type="pres">
      <dgm:prSet presAssocID="{17B0327E-4E28-1B49-93B0-909E570FCDF1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2AA7AF0B-962A-5842-924E-F0D7FB81EF9F}" type="presOf" srcId="{8EB5A8EE-D23E-9148-88F2-0A111E943D95}" destId="{664C05B6-93CC-1544-8378-2C963E4610AB}" srcOrd="0" destOrd="0" presId="urn:microsoft.com/office/officeart/2005/8/layout/pList1"/>
    <dgm:cxn modelId="{74752F19-6E64-4B43-80DD-482F4D8D9D62}" type="presOf" srcId="{E2269B28-D2D8-814D-B90C-03BB48957A45}" destId="{217FBA03-4EC2-E349-B137-4303656A7AD0}" srcOrd="0" destOrd="0" presId="urn:microsoft.com/office/officeart/2005/8/layout/pList1"/>
    <dgm:cxn modelId="{3AD94A19-C919-5843-A7BC-C3C25EA37C34}" srcId="{DB4AC2F0-8C09-1746-A703-A7D5FAD10FE1}" destId="{DA309EF8-7D42-6248-9538-8C7DFB72E2BC}" srcOrd="2" destOrd="0" parTransId="{4A2CB8A7-E788-DB4E-A832-9C14BD7231EE}" sibTransId="{8EB5A8EE-D23E-9148-88F2-0A111E943D95}"/>
    <dgm:cxn modelId="{1FB2C341-F79C-1547-8175-8072B7AD3E6C}" srcId="{DB4AC2F0-8C09-1746-A703-A7D5FAD10FE1}" destId="{E2269B28-D2D8-814D-B90C-03BB48957A45}" srcOrd="0" destOrd="0" parTransId="{508FFBF9-7DC8-5341-8B7C-B57DF88442CA}" sibTransId="{48C3EC72-6BF4-B74E-882D-BB3DA4636719}"/>
    <dgm:cxn modelId="{9AB9F24F-4829-1D48-8144-C2013E411464}" type="presOf" srcId="{96813B94-7E04-D14C-8FB2-72316BBE2DD0}" destId="{AADC34EE-0E8E-DC4E-A27C-3C03C8AEF189}" srcOrd="0" destOrd="0" presId="urn:microsoft.com/office/officeart/2005/8/layout/pList1"/>
    <dgm:cxn modelId="{334DE37C-CAF9-A840-86CB-F49A9A0D2E37}" type="presOf" srcId="{48C3EC72-6BF4-B74E-882D-BB3DA4636719}" destId="{2BAAEBD2-4DE5-E544-A32E-625794227A61}" srcOrd="0" destOrd="0" presId="urn:microsoft.com/office/officeart/2005/8/layout/pList1"/>
    <dgm:cxn modelId="{C0E31EA8-BA1E-CA41-8189-9BB1CD3325CE}" type="presOf" srcId="{DA309EF8-7D42-6248-9538-8C7DFB72E2BC}" destId="{84828926-226A-EB4B-912F-65C0D64CDDAF}" srcOrd="0" destOrd="0" presId="urn:microsoft.com/office/officeart/2005/8/layout/pList1"/>
    <dgm:cxn modelId="{D3C2B7BC-722D-B448-A23F-544261C22083}" srcId="{DB4AC2F0-8C09-1746-A703-A7D5FAD10FE1}" destId="{17B0327E-4E28-1B49-93B0-909E570FCDF1}" srcOrd="3" destOrd="0" parTransId="{F043634A-3183-ED4E-83E4-459028F0C979}" sibTransId="{6CCD861E-6D01-D745-909F-087133E0534B}"/>
    <dgm:cxn modelId="{8106E6BE-1879-A64E-9207-58CF6D1E7869}" type="presOf" srcId="{17B0327E-4E28-1B49-93B0-909E570FCDF1}" destId="{C527CA22-7523-8842-9CCF-C92117937A58}" srcOrd="0" destOrd="0" presId="urn:microsoft.com/office/officeart/2005/8/layout/pList1"/>
    <dgm:cxn modelId="{C4CCCEC4-C0DB-6E43-A9BA-D31B32EBD4A0}" srcId="{DB4AC2F0-8C09-1746-A703-A7D5FAD10FE1}" destId="{96813B94-7E04-D14C-8FB2-72316BBE2DD0}" srcOrd="1" destOrd="0" parTransId="{3C891573-11F1-F844-9626-7A2DA61A965B}" sibTransId="{4B849DC2-E503-E64E-A294-A6F4449290C2}"/>
    <dgm:cxn modelId="{EF17F8C4-9675-C948-BC9F-33050D0BCDC9}" type="presOf" srcId="{4B849DC2-E503-E64E-A294-A6F4449290C2}" destId="{4B60F207-758F-C845-9F54-6EDE1BF8C7AD}" srcOrd="0" destOrd="0" presId="urn:microsoft.com/office/officeart/2005/8/layout/pList1"/>
    <dgm:cxn modelId="{D229D7EF-F436-C04B-BBA3-88657740F481}" type="presOf" srcId="{DB4AC2F0-8C09-1746-A703-A7D5FAD10FE1}" destId="{A31F12BA-8322-9447-833A-B23FFD305807}" srcOrd="0" destOrd="0" presId="urn:microsoft.com/office/officeart/2005/8/layout/pList1"/>
    <dgm:cxn modelId="{B11DC0D3-C9B5-2E45-B8BA-77521D553E76}" type="presParOf" srcId="{A31F12BA-8322-9447-833A-B23FFD305807}" destId="{E64D02F0-9B2F-BD41-9F2B-3523E2583A28}" srcOrd="0" destOrd="0" presId="urn:microsoft.com/office/officeart/2005/8/layout/pList1"/>
    <dgm:cxn modelId="{497CE7D6-F18C-104A-BB5D-959F6EB0ECFB}" type="presParOf" srcId="{E64D02F0-9B2F-BD41-9F2B-3523E2583A28}" destId="{2545F4FF-E926-0948-8A1E-DAE149A3A0BA}" srcOrd="0" destOrd="0" presId="urn:microsoft.com/office/officeart/2005/8/layout/pList1"/>
    <dgm:cxn modelId="{2C0EC0E8-9AC7-D742-84B0-9644BDA668FD}" type="presParOf" srcId="{E64D02F0-9B2F-BD41-9F2B-3523E2583A28}" destId="{217FBA03-4EC2-E349-B137-4303656A7AD0}" srcOrd="1" destOrd="0" presId="urn:microsoft.com/office/officeart/2005/8/layout/pList1"/>
    <dgm:cxn modelId="{A5514EFD-DC00-0D4E-9EE3-F61D99FCC4EE}" type="presParOf" srcId="{A31F12BA-8322-9447-833A-B23FFD305807}" destId="{2BAAEBD2-4DE5-E544-A32E-625794227A61}" srcOrd="1" destOrd="0" presId="urn:microsoft.com/office/officeart/2005/8/layout/pList1"/>
    <dgm:cxn modelId="{751CBA8C-6F4D-304E-A865-2DA10A602A38}" type="presParOf" srcId="{A31F12BA-8322-9447-833A-B23FFD305807}" destId="{9489C069-1CE7-B144-8190-1798A6FF44C0}" srcOrd="2" destOrd="0" presId="urn:microsoft.com/office/officeart/2005/8/layout/pList1"/>
    <dgm:cxn modelId="{9381EDE7-7491-E74F-92B3-EBA4FF46DC41}" type="presParOf" srcId="{9489C069-1CE7-B144-8190-1798A6FF44C0}" destId="{D3820447-3679-6D4F-83BD-8268BE53C896}" srcOrd="0" destOrd="0" presId="urn:microsoft.com/office/officeart/2005/8/layout/pList1"/>
    <dgm:cxn modelId="{E358D82B-BD03-9E40-A13B-BFE9072A1E23}" type="presParOf" srcId="{9489C069-1CE7-B144-8190-1798A6FF44C0}" destId="{AADC34EE-0E8E-DC4E-A27C-3C03C8AEF189}" srcOrd="1" destOrd="0" presId="urn:microsoft.com/office/officeart/2005/8/layout/pList1"/>
    <dgm:cxn modelId="{DBD0CD4E-96BE-7348-9C03-152E2529DC28}" type="presParOf" srcId="{A31F12BA-8322-9447-833A-B23FFD305807}" destId="{4B60F207-758F-C845-9F54-6EDE1BF8C7AD}" srcOrd="3" destOrd="0" presId="urn:microsoft.com/office/officeart/2005/8/layout/pList1"/>
    <dgm:cxn modelId="{3540AD9A-2D94-1447-9C83-EC02B3F4630A}" type="presParOf" srcId="{A31F12BA-8322-9447-833A-B23FFD305807}" destId="{84386090-49A9-794F-901E-079215D621B3}" srcOrd="4" destOrd="0" presId="urn:microsoft.com/office/officeart/2005/8/layout/pList1"/>
    <dgm:cxn modelId="{66B06A66-663C-6F44-92B8-81FE500746FF}" type="presParOf" srcId="{84386090-49A9-794F-901E-079215D621B3}" destId="{3385FC00-7C65-ED4B-B05A-F35B79FE1666}" srcOrd="0" destOrd="0" presId="urn:microsoft.com/office/officeart/2005/8/layout/pList1"/>
    <dgm:cxn modelId="{1D4A443B-4A17-E84E-ABD4-7E5E804FCBFA}" type="presParOf" srcId="{84386090-49A9-794F-901E-079215D621B3}" destId="{84828926-226A-EB4B-912F-65C0D64CDDAF}" srcOrd="1" destOrd="0" presId="urn:microsoft.com/office/officeart/2005/8/layout/pList1"/>
    <dgm:cxn modelId="{60A254D2-53C4-B948-BD7F-C0C045F9C070}" type="presParOf" srcId="{A31F12BA-8322-9447-833A-B23FFD305807}" destId="{664C05B6-93CC-1544-8378-2C963E4610AB}" srcOrd="5" destOrd="0" presId="urn:microsoft.com/office/officeart/2005/8/layout/pList1"/>
    <dgm:cxn modelId="{939C7AE4-1037-864E-9A5C-5AA26573EDC9}" type="presParOf" srcId="{A31F12BA-8322-9447-833A-B23FFD305807}" destId="{DEF9440C-8FCF-284D-BDF7-8638F9700C27}" srcOrd="6" destOrd="0" presId="urn:microsoft.com/office/officeart/2005/8/layout/pList1"/>
    <dgm:cxn modelId="{41574ED5-53F7-CE46-902F-E7CE95736B25}" type="presParOf" srcId="{DEF9440C-8FCF-284D-BDF7-8638F9700C27}" destId="{F56ABFB1-A4C3-7640-B0D2-ABCA9DC1F9E4}" srcOrd="0" destOrd="0" presId="urn:microsoft.com/office/officeart/2005/8/layout/pList1"/>
    <dgm:cxn modelId="{BAB26066-A17C-EE47-9BAD-13C455A515AC}" type="presParOf" srcId="{DEF9440C-8FCF-284D-BDF7-8638F9700C27}" destId="{C527CA22-7523-8842-9CCF-C92117937A5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5872FC-F644-1747-B09A-F951936EF4CC}" type="doc">
      <dgm:prSet loTypeId="urn:microsoft.com/office/officeart/2008/layout/LinedList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4BDD010-5F0A-8247-8E4F-601CECA35E33}">
      <dgm:prSet/>
      <dgm:spPr/>
      <dgm:t>
        <a:bodyPr/>
        <a:lstStyle/>
        <a:p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Penanganan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Kejahatan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Kehutanan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cenderung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fokus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pada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mengejar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pelaku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;</a:t>
          </a:r>
          <a:endParaRPr lang="en-ID" dirty="0">
            <a:solidFill>
              <a:schemeClr val="bg1"/>
            </a:solidFill>
            <a:highlight>
              <a:srgbClr val="213764"/>
            </a:highlight>
            <a:latin typeface="Bookman Old Style" panose="02050604050505020204" pitchFamily="18" charset="0"/>
          </a:endParaRPr>
        </a:p>
      </dgm:t>
    </dgm:pt>
    <dgm:pt modelId="{4B9DD62A-01D8-6542-9DBB-925C6F6B7629}" type="parTrans" cxnId="{B8810317-DC77-B941-B19D-E64ECF7A261C}">
      <dgm:prSet/>
      <dgm:spPr/>
      <dgm:t>
        <a:bodyPr/>
        <a:lstStyle/>
        <a:p>
          <a:endParaRPr lang="en-US">
            <a:solidFill>
              <a:srgbClr val="2A416C"/>
            </a:solidFill>
            <a:latin typeface="Bookman Old Style" panose="02050604050505020204" pitchFamily="18" charset="0"/>
          </a:endParaRPr>
        </a:p>
      </dgm:t>
    </dgm:pt>
    <dgm:pt modelId="{289FB04D-5322-614D-B5B7-ECF62D34E49D}" type="sibTrans" cxnId="{B8810317-DC77-B941-B19D-E64ECF7A261C}">
      <dgm:prSet/>
      <dgm:spPr/>
      <dgm:t>
        <a:bodyPr/>
        <a:lstStyle/>
        <a:p>
          <a:endParaRPr lang="en-US">
            <a:solidFill>
              <a:srgbClr val="2A416C"/>
            </a:solidFill>
            <a:latin typeface="Bookman Old Style" panose="02050604050505020204" pitchFamily="18" charset="0"/>
          </a:endParaRPr>
        </a:p>
      </dgm:t>
    </dgm:pt>
    <dgm:pt modelId="{C2C168F0-6ACA-C94F-AA4C-F707E18BE544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Belum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maksimal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dalam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mengejar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hasil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keuntungan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kejahatan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;</a:t>
          </a:r>
          <a:endParaRPr lang="en-ID" dirty="0">
            <a:solidFill>
              <a:schemeClr val="bg1"/>
            </a:solidFill>
            <a:highlight>
              <a:srgbClr val="213764"/>
            </a:highlight>
            <a:latin typeface="Bookman Old Style" panose="02050604050505020204" pitchFamily="18" charset="0"/>
          </a:endParaRPr>
        </a:p>
      </dgm:t>
    </dgm:pt>
    <dgm:pt modelId="{B5EFD42A-FD6B-1E48-A5B1-A4A4208FAAD6}" type="parTrans" cxnId="{8307F78E-2BE4-EC46-965E-FC08ECC522FC}">
      <dgm:prSet/>
      <dgm:spPr/>
      <dgm:t>
        <a:bodyPr/>
        <a:lstStyle/>
        <a:p>
          <a:endParaRPr lang="en-US">
            <a:solidFill>
              <a:srgbClr val="2A416C"/>
            </a:solidFill>
            <a:latin typeface="Bookman Old Style" panose="02050604050505020204" pitchFamily="18" charset="0"/>
          </a:endParaRPr>
        </a:p>
      </dgm:t>
    </dgm:pt>
    <dgm:pt modelId="{5ECDD720-A9F4-754F-81F7-762388AA6B13}" type="sibTrans" cxnId="{8307F78E-2BE4-EC46-965E-FC08ECC522FC}">
      <dgm:prSet/>
      <dgm:spPr/>
      <dgm:t>
        <a:bodyPr/>
        <a:lstStyle/>
        <a:p>
          <a:endParaRPr lang="en-US">
            <a:solidFill>
              <a:srgbClr val="2A416C"/>
            </a:solidFill>
            <a:latin typeface="Bookman Old Style" panose="02050604050505020204" pitchFamily="18" charset="0"/>
          </a:endParaRPr>
        </a:p>
      </dgm:t>
    </dgm:pt>
    <dgm:pt modelId="{475BBBAA-D8D7-1745-A540-7C9E9026CBAA}">
      <dgm:prSet/>
      <dgm:spPr/>
      <dgm:t>
        <a:bodyPr/>
        <a:lstStyle/>
        <a:p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Penegakan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Hukum dan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Kebijakan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belum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mengarustutamakan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perspektif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pembelaan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dan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pemulihan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korban </a:t>
          </a:r>
          <a:r>
            <a:rPr lang="en-US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kejahatan</a:t>
          </a:r>
          <a:r>
            <a:rPr lang="en-US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endParaRPr lang="en-ID" dirty="0">
            <a:solidFill>
              <a:schemeClr val="bg1"/>
            </a:solidFill>
            <a:highlight>
              <a:srgbClr val="213764"/>
            </a:highlight>
            <a:latin typeface="Bookman Old Style" panose="02050604050505020204" pitchFamily="18" charset="0"/>
          </a:endParaRPr>
        </a:p>
      </dgm:t>
    </dgm:pt>
    <dgm:pt modelId="{57FFCE08-E044-A743-9480-DB04F2988FDA}" type="parTrans" cxnId="{D7967610-811A-1C48-8A7B-D3DE70513A2D}">
      <dgm:prSet/>
      <dgm:spPr/>
      <dgm:t>
        <a:bodyPr/>
        <a:lstStyle/>
        <a:p>
          <a:endParaRPr lang="en-US">
            <a:solidFill>
              <a:srgbClr val="2A416C"/>
            </a:solidFill>
            <a:latin typeface="Bookman Old Style" panose="02050604050505020204" pitchFamily="18" charset="0"/>
          </a:endParaRPr>
        </a:p>
      </dgm:t>
    </dgm:pt>
    <dgm:pt modelId="{57C574F9-18CD-8A45-AE1C-3DF1637BCCC2}" type="sibTrans" cxnId="{D7967610-811A-1C48-8A7B-D3DE70513A2D}">
      <dgm:prSet/>
      <dgm:spPr/>
      <dgm:t>
        <a:bodyPr/>
        <a:lstStyle/>
        <a:p>
          <a:endParaRPr lang="en-US">
            <a:solidFill>
              <a:srgbClr val="2A416C"/>
            </a:solidFill>
            <a:latin typeface="Bookman Old Style" panose="02050604050505020204" pitchFamily="18" charset="0"/>
          </a:endParaRPr>
        </a:p>
      </dgm:t>
    </dgm:pt>
    <dgm:pt modelId="{4A7704EB-847A-8B41-9FFA-8B4A47EEBAE5}" type="pres">
      <dgm:prSet presAssocID="{F15872FC-F644-1747-B09A-F951936EF4CC}" presName="vert0" presStyleCnt="0">
        <dgm:presLayoutVars>
          <dgm:dir/>
          <dgm:animOne val="branch"/>
          <dgm:animLvl val="lvl"/>
        </dgm:presLayoutVars>
      </dgm:prSet>
      <dgm:spPr/>
    </dgm:pt>
    <dgm:pt modelId="{9F6438B1-9F0C-AF49-AE76-04A13D07B87D}" type="pres">
      <dgm:prSet presAssocID="{C4BDD010-5F0A-8247-8E4F-601CECA35E33}" presName="thickLine" presStyleLbl="alignNode1" presStyleIdx="0" presStyleCnt="3"/>
      <dgm:spPr/>
    </dgm:pt>
    <dgm:pt modelId="{90B8DF0F-A2D0-4A4D-AACB-A183956E1015}" type="pres">
      <dgm:prSet presAssocID="{C4BDD010-5F0A-8247-8E4F-601CECA35E33}" presName="horz1" presStyleCnt="0"/>
      <dgm:spPr/>
    </dgm:pt>
    <dgm:pt modelId="{C16398C6-DB7A-924B-8D30-AA029E983E9E}" type="pres">
      <dgm:prSet presAssocID="{C4BDD010-5F0A-8247-8E4F-601CECA35E33}" presName="tx1" presStyleLbl="revTx" presStyleIdx="0" presStyleCnt="3"/>
      <dgm:spPr/>
    </dgm:pt>
    <dgm:pt modelId="{8738E86E-2D56-8845-B280-786A6536306A}" type="pres">
      <dgm:prSet presAssocID="{C4BDD010-5F0A-8247-8E4F-601CECA35E33}" presName="vert1" presStyleCnt="0"/>
      <dgm:spPr/>
    </dgm:pt>
    <dgm:pt modelId="{2BA293EF-C3C5-684F-8D92-672D4CD7B7E1}" type="pres">
      <dgm:prSet presAssocID="{C2C168F0-6ACA-C94F-AA4C-F707E18BE544}" presName="thickLine" presStyleLbl="alignNode1" presStyleIdx="1" presStyleCnt="3"/>
      <dgm:spPr/>
    </dgm:pt>
    <dgm:pt modelId="{A336CED9-A31E-F94F-A5A9-A32BBAB0071E}" type="pres">
      <dgm:prSet presAssocID="{C2C168F0-6ACA-C94F-AA4C-F707E18BE544}" presName="horz1" presStyleCnt="0"/>
      <dgm:spPr/>
    </dgm:pt>
    <dgm:pt modelId="{EFBAEEBB-5FC2-4144-A436-C39A7967EE8C}" type="pres">
      <dgm:prSet presAssocID="{C2C168F0-6ACA-C94F-AA4C-F707E18BE544}" presName="tx1" presStyleLbl="revTx" presStyleIdx="1" presStyleCnt="3"/>
      <dgm:spPr/>
    </dgm:pt>
    <dgm:pt modelId="{B0F7A928-474A-234D-A5F0-522DA2AE68BC}" type="pres">
      <dgm:prSet presAssocID="{C2C168F0-6ACA-C94F-AA4C-F707E18BE544}" presName="vert1" presStyleCnt="0"/>
      <dgm:spPr/>
    </dgm:pt>
    <dgm:pt modelId="{47809B83-223E-1846-9B99-511EC4FB2D32}" type="pres">
      <dgm:prSet presAssocID="{475BBBAA-D8D7-1745-A540-7C9E9026CBAA}" presName="thickLine" presStyleLbl="alignNode1" presStyleIdx="2" presStyleCnt="3"/>
      <dgm:spPr/>
    </dgm:pt>
    <dgm:pt modelId="{C3DA6567-DD94-0E41-880A-209D6B68DBBF}" type="pres">
      <dgm:prSet presAssocID="{475BBBAA-D8D7-1745-A540-7C9E9026CBAA}" presName="horz1" presStyleCnt="0"/>
      <dgm:spPr/>
    </dgm:pt>
    <dgm:pt modelId="{EC227824-A208-EB42-B86C-8F8B90B7783B}" type="pres">
      <dgm:prSet presAssocID="{475BBBAA-D8D7-1745-A540-7C9E9026CBAA}" presName="tx1" presStyleLbl="revTx" presStyleIdx="2" presStyleCnt="3"/>
      <dgm:spPr/>
    </dgm:pt>
    <dgm:pt modelId="{910626A6-EBA1-7245-BF75-3D40051114E9}" type="pres">
      <dgm:prSet presAssocID="{475BBBAA-D8D7-1745-A540-7C9E9026CBAA}" presName="vert1" presStyleCnt="0"/>
      <dgm:spPr/>
    </dgm:pt>
  </dgm:ptLst>
  <dgm:cxnLst>
    <dgm:cxn modelId="{D7967610-811A-1C48-8A7B-D3DE70513A2D}" srcId="{F15872FC-F644-1747-B09A-F951936EF4CC}" destId="{475BBBAA-D8D7-1745-A540-7C9E9026CBAA}" srcOrd="2" destOrd="0" parTransId="{57FFCE08-E044-A743-9480-DB04F2988FDA}" sibTransId="{57C574F9-18CD-8A45-AE1C-3DF1637BCCC2}"/>
    <dgm:cxn modelId="{B3713214-2F2A-404F-8BFE-D153D9F5A39B}" type="presOf" srcId="{475BBBAA-D8D7-1745-A540-7C9E9026CBAA}" destId="{EC227824-A208-EB42-B86C-8F8B90B7783B}" srcOrd="0" destOrd="0" presId="urn:microsoft.com/office/officeart/2008/layout/LinedList"/>
    <dgm:cxn modelId="{B8810317-DC77-B941-B19D-E64ECF7A261C}" srcId="{F15872FC-F644-1747-B09A-F951936EF4CC}" destId="{C4BDD010-5F0A-8247-8E4F-601CECA35E33}" srcOrd="0" destOrd="0" parTransId="{4B9DD62A-01D8-6542-9DBB-925C6F6B7629}" sibTransId="{289FB04D-5322-614D-B5B7-ECF62D34E49D}"/>
    <dgm:cxn modelId="{97AB9B17-A990-7940-8B63-4DB0082A3BEF}" type="presOf" srcId="{F15872FC-F644-1747-B09A-F951936EF4CC}" destId="{4A7704EB-847A-8B41-9FFA-8B4A47EEBAE5}" srcOrd="0" destOrd="0" presId="urn:microsoft.com/office/officeart/2008/layout/LinedList"/>
    <dgm:cxn modelId="{F23DAE5B-F89C-C041-A36F-747505262F5D}" type="presOf" srcId="{C2C168F0-6ACA-C94F-AA4C-F707E18BE544}" destId="{EFBAEEBB-5FC2-4144-A436-C39A7967EE8C}" srcOrd="0" destOrd="0" presId="urn:microsoft.com/office/officeart/2008/layout/LinedList"/>
    <dgm:cxn modelId="{8307F78E-2BE4-EC46-965E-FC08ECC522FC}" srcId="{F15872FC-F644-1747-B09A-F951936EF4CC}" destId="{C2C168F0-6ACA-C94F-AA4C-F707E18BE544}" srcOrd="1" destOrd="0" parTransId="{B5EFD42A-FD6B-1E48-A5B1-A4A4208FAAD6}" sibTransId="{5ECDD720-A9F4-754F-81F7-762388AA6B13}"/>
    <dgm:cxn modelId="{2FDFEAB9-0693-A749-87C1-2AC388A06D86}" type="presOf" srcId="{C4BDD010-5F0A-8247-8E4F-601CECA35E33}" destId="{C16398C6-DB7A-924B-8D30-AA029E983E9E}" srcOrd="0" destOrd="0" presId="urn:microsoft.com/office/officeart/2008/layout/LinedList"/>
    <dgm:cxn modelId="{9EA4108C-2FF0-4246-8A5C-09B6EB6C6FD1}" type="presParOf" srcId="{4A7704EB-847A-8B41-9FFA-8B4A47EEBAE5}" destId="{9F6438B1-9F0C-AF49-AE76-04A13D07B87D}" srcOrd="0" destOrd="0" presId="urn:microsoft.com/office/officeart/2008/layout/LinedList"/>
    <dgm:cxn modelId="{E2698340-A895-8649-9DE8-C91ADB94E29D}" type="presParOf" srcId="{4A7704EB-847A-8B41-9FFA-8B4A47EEBAE5}" destId="{90B8DF0F-A2D0-4A4D-AACB-A183956E1015}" srcOrd="1" destOrd="0" presId="urn:microsoft.com/office/officeart/2008/layout/LinedList"/>
    <dgm:cxn modelId="{95D421B6-3C82-FD4D-8CC5-6C0B85C87339}" type="presParOf" srcId="{90B8DF0F-A2D0-4A4D-AACB-A183956E1015}" destId="{C16398C6-DB7A-924B-8D30-AA029E983E9E}" srcOrd="0" destOrd="0" presId="urn:microsoft.com/office/officeart/2008/layout/LinedList"/>
    <dgm:cxn modelId="{B0ED675A-DA03-1041-87DD-630CDB761B0B}" type="presParOf" srcId="{90B8DF0F-A2D0-4A4D-AACB-A183956E1015}" destId="{8738E86E-2D56-8845-B280-786A6536306A}" srcOrd="1" destOrd="0" presId="urn:microsoft.com/office/officeart/2008/layout/LinedList"/>
    <dgm:cxn modelId="{A298DB81-2721-B247-9905-188E3902A988}" type="presParOf" srcId="{4A7704EB-847A-8B41-9FFA-8B4A47EEBAE5}" destId="{2BA293EF-C3C5-684F-8D92-672D4CD7B7E1}" srcOrd="2" destOrd="0" presId="urn:microsoft.com/office/officeart/2008/layout/LinedList"/>
    <dgm:cxn modelId="{23ABDF37-4341-624D-A682-8758AA692BEE}" type="presParOf" srcId="{4A7704EB-847A-8B41-9FFA-8B4A47EEBAE5}" destId="{A336CED9-A31E-F94F-A5A9-A32BBAB0071E}" srcOrd="3" destOrd="0" presId="urn:microsoft.com/office/officeart/2008/layout/LinedList"/>
    <dgm:cxn modelId="{DC793E38-6EFA-4040-A325-FB7A278CE4D5}" type="presParOf" srcId="{A336CED9-A31E-F94F-A5A9-A32BBAB0071E}" destId="{EFBAEEBB-5FC2-4144-A436-C39A7967EE8C}" srcOrd="0" destOrd="0" presId="urn:microsoft.com/office/officeart/2008/layout/LinedList"/>
    <dgm:cxn modelId="{84990C8D-EAB6-7B44-9C05-A4F84FD3558C}" type="presParOf" srcId="{A336CED9-A31E-F94F-A5A9-A32BBAB0071E}" destId="{B0F7A928-474A-234D-A5F0-522DA2AE68BC}" srcOrd="1" destOrd="0" presId="urn:microsoft.com/office/officeart/2008/layout/LinedList"/>
    <dgm:cxn modelId="{8357E780-B4B7-B14C-B82C-076DDEB160F4}" type="presParOf" srcId="{4A7704EB-847A-8B41-9FFA-8B4A47EEBAE5}" destId="{47809B83-223E-1846-9B99-511EC4FB2D32}" srcOrd="4" destOrd="0" presId="urn:microsoft.com/office/officeart/2008/layout/LinedList"/>
    <dgm:cxn modelId="{D3785380-B70F-F441-85AC-C7FF9D621E6C}" type="presParOf" srcId="{4A7704EB-847A-8B41-9FFA-8B4A47EEBAE5}" destId="{C3DA6567-DD94-0E41-880A-209D6B68DBBF}" srcOrd="5" destOrd="0" presId="urn:microsoft.com/office/officeart/2008/layout/LinedList"/>
    <dgm:cxn modelId="{13D3D182-FC0E-A14D-8F8C-44DBD33325A2}" type="presParOf" srcId="{C3DA6567-DD94-0E41-880A-209D6B68DBBF}" destId="{EC227824-A208-EB42-B86C-8F8B90B7783B}" srcOrd="0" destOrd="0" presId="urn:microsoft.com/office/officeart/2008/layout/LinedList"/>
    <dgm:cxn modelId="{71E9F818-B69D-B14E-8F5E-B5FF0CDE37E8}" type="presParOf" srcId="{C3DA6567-DD94-0E41-880A-209D6B68DBBF}" destId="{910626A6-EBA1-7245-BF75-3D40051114E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F9E76F-ACD9-7143-BFBB-44A123E11B8D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C477BB1-32F8-3145-9181-FD3BFAF5FA54}">
      <dgm:prSet/>
      <dgm:spPr/>
      <dgm:t>
        <a:bodyPr/>
        <a:lstStyle/>
        <a:p>
          <a:r>
            <a:rPr lang="en-US" dirty="0"/>
            <a:t>Access to justice and fair treatment</a:t>
          </a:r>
          <a:endParaRPr lang="en-ID" dirty="0"/>
        </a:p>
      </dgm:t>
    </dgm:pt>
    <dgm:pt modelId="{04A1CA6A-676B-8941-B6D6-2B2CF65431CF}" type="parTrans" cxnId="{2666D31C-B935-2444-BE0D-AEC4689080C7}">
      <dgm:prSet/>
      <dgm:spPr/>
      <dgm:t>
        <a:bodyPr/>
        <a:lstStyle/>
        <a:p>
          <a:endParaRPr lang="en-US"/>
        </a:p>
      </dgm:t>
    </dgm:pt>
    <dgm:pt modelId="{56DBCE32-7061-C247-8B7B-7E2D142C2480}" type="sibTrans" cxnId="{2666D31C-B935-2444-BE0D-AEC4689080C7}">
      <dgm:prSet/>
      <dgm:spPr/>
      <dgm:t>
        <a:bodyPr/>
        <a:lstStyle/>
        <a:p>
          <a:endParaRPr lang="en-US"/>
        </a:p>
      </dgm:t>
    </dgm:pt>
    <dgm:pt modelId="{C766360E-8003-6343-A748-5303CBA3E37E}">
      <dgm:prSet/>
      <dgm:spPr/>
      <dgm:t>
        <a:bodyPr/>
        <a:lstStyle/>
        <a:p>
          <a:r>
            <a:rPr lang="en-US"/>
            <a:t>Restitution</a:t>
          </a:r>
          <a:endParaRPr lang="en-ID"/>
        </a:p>
      </dgm:t>
    </dgm:pt>
    <dgm:pt modelId="{5655C592-2388-1848-A6B2-E377D76D983F}" type="parTrans" cxnId="{82FF299C-6EDD-7C48-A5C4-6BDC83A7B9F7}">
      <dgm:prSet/>
      <dgm:spPr/>
      <dgm:t>
        <a:bodyPr/>
        <a:lstStyle/>
        <a:p>
          <a:endParaRPr lang="en-US"/>
        </a:p>
      </dgm:t>
    </dgm:pt>
    <dgm:pt modelId="{9BA435D3-7B44-7540-8F6C-E27612C0C390}" type="sibTrans" cxnId="{82FF299C-6EDD-7C48-A5C4-6BDC83A7B9F7}">
      <dgm:prSet/>
      <dgm:spPr/>
      <dgm:t>
        <a:bodyPr/>
        <a:lstStyle/>
        <a:p>
          <a:endParaRPr lang="en-US"/>
        </a:p>
      </dgm:t>
    </dgm:pt>
    <dgm:pt modelId="{AF0026E7-349A-754B-A6D2-EA7F8E4A24B7}">
      <dgm:prSet/>
      <dgm:spPr/>
      <dgm:t>
        <a:bodyPr/>
        <a:lstStyle/>
        <a:p>
          <a:r>
            <a:rPr lang="en-US"/>
            <a:t>Compensation</a:t>
          </a:r>
          <a:endParaRPr lang="en-ID"/>
        </a:p>
      </dgm:t>
    </dgm:pt>
    <dgm:pt modelId="{4D84D4D9-AFFD-1543-A98E-982A489B37DE}" type="parTrans" cxnId="{15B4CE28-D0B8-3749-B5F2-7731167127B4}">
      <dgm:prSet/>
      <dgm:spPr/>
      <dgm:t>
        <a:bodyPr/>
        <a:lstStyle/>
        <a:p>
          <a:endParaRPr lang="en-US"/>
        </a:p>
      </dgm:t>
    </dgm:pt>
    <dgm:pt modelId="{7C0550A8-1DE3-404D-81E3-4A5C4F90A9AE}" type="sibTrans" cxnId="{15B4CE28-D0B8-3749-B5F2-7731167127B4}">
      <dgm:prSet/>
      <dgm:spPr/>
      <dgm:t>
        <a:bodyPr/>
        <a:lstStyle/>
        <a:p>
          <a:endParaRPr lang="en-US"/>
        </a:p>
      </dgm:t>
    </dgm:pt>
    <dgm:pt modelId="{FF38B4B9-1BE4-0847-A43B-2F95DC3181B5}">
      <dgm:prSet/>
      <dgm:spPr/>
      <dgm:t>
        <a:bodyPr/>
        <a:lstStyle/>
        <a:p>
          <a:r>
            <a:rPr lang="en-US"/>
            <a:t>Assistance</a:t>
          </a:r>
          <a:endParaRPr lang="en-ID"/>
        </a:p>
      </dgm:t>
    </dgm:pt>
    <dgm:pt modelId="{0F047C0C-6CDD-BE4B-AC03-5C9E1F8AD66B}" type="parTrans" cxnId="{F510F5D6-8CF6-3847-BB4B-915C63E21ED4}">
      <dgm:prSet/>
      <dgm:spPr/>
      <dgm:t>
        <a:bodyPr/>
        <a:lstStyle/>
        <a:p>
          <a:endParaRPr lang="en-US"/>
        </a:p>
      </dgm:t>
    </dgm:pt>
    <dgm:pt modelId="{4554A5C9-5366-9D43-8756-02A11DDECDF3}" type="sibTrans" cxnId="{F510F5D6-8CF6-3847-BB4B-915C63E21ED4}">
      <dgm:prSet/>
      <dgm:spPr/>
      <dgm:t>
        <a:bodyPr/>
        <a:lstStyle/>
        <a:p>
          <a:endParaRPr lang="en-US"/>
        </a:p>
      </dgm:t>
    </dgm:pt>
    <dgm:pt modelId="{0A1030AC-B2DB-2A41-AFEF-305ED6AD3689}" type="pres">
      <dgm:prSet presAssocID="{B8F9E76F-ACD9-7143-BFBB-44A123E11B8D}" presName="compositeShape" presStyleCnt="0">
        <dgm:presLayoutVars>
          <dgm:dir/>
          <dgm:resizeHandles/>
        </dgm:presLayoutVars>
      </dgm:prSet>
      <dgm:spPr/>
    </dgm:pt>
    <dgm:pt modelId="{CEE04104-E712-244B-BE7A-71AAAA364426}" type="pres">
      <dgm:prSet presAssocID="{B8F9E76F-ACD9-7143-BFBB-44A123E11B8D}" presName="pyramid" presStyleLbl="node1" presStyleIdx="0" presStyleCnt="1"/>
      <dgm:spPr>
        <a:solidFill>
          <a:srgbClr val="001F60"/>
        </a:solidFill>
      </dgm:spPr>
    </dgm:pt>
    <dgm:pt modelId="{2F43A37F-D3A0-FD45-91A4-5F5D715769CA}" type="pres">
      <dgm:prSet presAssocID="{B8F9E76F-ACD9-7143-BFBB-44A123E11B8D}" presName="theList" presStyleCnt="0"/>
      <dgm:spPr/>
    </dgm:pt>
    <dgm:pt modelId="{3B3CD932-C4F0-A94D-8A32-3E2D8462EDB8}" type="pres">
      <dgm:prSet presAssocID="{AC477BB1-32F8-3145-9181-FD3BFAF5FA54}" presName="aNode" presStyleLbl="fgAcc1" presStyleIdx="0" presStyleCnt="4">
        <dgm:presLayoutVars>
          <dgm:bulletEnabled val="1"/>
        </dgm:presLayoutVars>
      </dgm:prSet>
      <dgm:spPr/>
    </dgm:pt>
    <dgm:pt modelId="{25037F92-AC44-164C-8110-7C74830DE4A7}" type="pres">
      <dgm:prSet presAssocID="{AC477BB1-32F8-3145-9181-FD3BFAF5FA54}" presName="aSpace" presStyleCnt="0"/>
      <dgm:spPr/>
    </dgm:pt>
    <dgm:pt modelId="{94E7F8A4-099F-2A44-9471-843BC53DE9C3}" type="pres">
      <dgm:prSet presAssocID="{C766360E-8003-6343-A748-5303CBA3E37E}" presName="aNode" presStyleLbl="fgAcc1" presStyleIdx="1" presStyleCnt="4">
        <dgm:presLayoutVars>
          <dgm:bulletEnabled val="1"/>
        </dgm:presLayoutVars>
      </dgm:prSet>
      <dgm:spPr/>
    </dgm:pt>
    <dgm:pt modelId="{BD746155-A31E-8941-B387-6A4714365704}" type="pres">
      <dgm:prSet presAssocID="{C766360E-8003-6343-A748-5303CBA3E37E}" presName="aSpace" presStyleCnt="0"/>
      <dgm:spPr/>
    </dgm:pt>
    <dgm:pt modelId="{BE43D698-C5F4-7340-BF7E-C5E6789F5C0E}" type="pres">
      <dgm:prSet presAssocID="{AF0026E7-349A-754B-A6D2-EA7F8E4A24B7}" presName="aNode" presStyleLbl="fgAcc1" presStyleIdx="2" presStyleCnt="4">
        <dgm:presLayoutVars>
          <dgm:bulletEnabled val="1"/>
        </dgm:presLayoutVars>
      </dgm:prSet>
      <dgm:spPr/>
    </dgm:pt>
    <dgm:pt modelId="{8D529F2A-88A4-494B-A109-3FB0ACC5086D}" type="pres">
      <dgm:prSet presAssocID="{AF0026E7-349A-754B-A6D2-EA7F8E4A24B7}" presName="aSpace" presStyleCnt="0"/>
      <dgm:spPr/>
    </dgm:pt>
    <dgm:pt modelId="{F14299D4-E205-1F4C-9109-A7F46C70CA0E}" type="pres">
      <dgm:prSet presAssocID="{FF38B4B9-1BE4-0847-A43B-2F95DC3181B5}" presName="aNode" presStyleLbl="fgAcc1" presStyleIdx="3" presStyleCnt="4">
        <dgm:presLayoutVars>
          <dgm:bulletEnabled val="1"/>
        </dgm:presLayoutVars>
      </dgm:prSet>
      <dgm:spPr/>
    </dgm:pt>
    <dgm:pt modelId="{52038585-A6EE-1942-8C40-D8AD1121ADE5}" type="pres">
      <dgm:prSet presAssocID="{FF38B4B9-1BE4-0847-A43B-2F95DC3181B5}" presName="aSpace" presStyleCnt="0"/>
      <dgm:spPr/>
    </dgm:pt>
  </dgm:ptLst>
  <dgm:cxnLst>
    <dgm:cxn modelId="{9A818606-70E6-044C-844E-35651A26C7D8}" type="presOf" srcId="{C766360E-8003-6343-A748-5303CBA3E37E}" destId="{94E7F8A4-099F-2A44-9471-843BC53DE9C3}" srcOrd="0" destOrd="0" presId="urn:microsoft.com/office/officeart/2005/8/layout/pyramid2"/>
    <dgm:cxn modelId="{2666D31C-B935-2444-BE0D-AEC4689080C7}" srcId="{B8F9E76F-ACD9-7143-BFBB-44A123E11B8D}" destId="{AC477BB1-32F8-3145-9181-FD3BFAF5FA54}" srcOrd="0" destOrd="0" parTransId="{04A1CA6A-676B-8941-B6D6-2B2CF65431CF}" sibTransId="{56DBCE32-7061-C247-8B7B-7E2D142C2480}"/>
    <dgm:cxn modelId="{15B4CE28-D0B8-3749-B5F2-7731167127B4}" srcId="{B8F9E76F-ACD9-7143-BFBB-44A123E11B8D}" destId="{AF0026E7-349A-754B-A6D2-EA7F8E4A24B7}" srcOrd="2" destOrd="0" parTransId="{4D84D4D9-AFFD-1543-A98E-982A489B37DE}" sibTransId="{7C0550A8-1DE3-404D-81E3-4A5C4F90A9AE}"/>
    <dgm:cxn modelId="{0F77E441-0706-0540-A34D-2875E0BC9508}" type="presOf" srcId="{B8F9E76F-ACD9-7143-BFBB-44A123E11B8D}" destId="{0A1030AC-B2DB-2A41-AFEF-305ED6AD3689}" srcOrd="0" destOrd="0" presId="urn:microsoft.com/office/officeart/2005/8/layout/pyramid2"/>
    <dgm:cxn modelId="{C0F0B24C-F3DA-A047-8BF0-8233F7293B36}" type="presOf" srcId="{AC477BB1-32F8-3145-9181-FD3BFAF5FA54}" destId="{3B3CD932-C4F0-A94D-8A32-3E2D8462EDB8}" srcOrd="0" destOrd="0" presId="urn:microsoft.com/office/officeart/2005/8/layout/pyramid2"/>
    <dgm:cxn modelId="{9C66CC6C-A490-9340-845B-3013C562D68E}" type="presOf" srcId="{AF0026E7-349A-754B-A6D2-EA7F8E4A24B7}" destId="{BE43D698-C5F4-7340-BF7E-C5E6789F5C0E}" srcOrd="0" destOrd="0" presId="urn:microsoft.com/office/officeart/2005/8/layout/pyramid2"/>
    <dgm:cxn modelId="{07365697-4FCB-274F-86F5-19FD763EBFE1}" type="presOf" srcId="{FF38B4B9-1BE4-0847-A43B-2F95DC3181B5}" destId="{F14299D4-E205-1F4C-9109-A7F46C70CA0E}" srcOrd="0" destOrd="0" presId="urn:microsoft.com/office/officeart/2005/8/layout/pyramid2"/>
    <dgm:cxn modelId="{82FF299C-6EDD-7C48-A5C4-6BDC83A7B9F7}" srcId="{B8F9E76F-ACD9-7143-BFBB-44A123E11B8D}" destId="{C766360E-8003-6343-A748-5303CBA3E37E}" srcOrd="1" destOrd="0" parTransId="{5655C592-2388-1848-A6B2-E377D76D983F}" sibTransId="{9BA435D3-7B44-7540-8F6C-E27612C0C390}"/>
    <dgm:cxn modelId="{F510F5D6-8CF6-3847-BB4B-915C63E21ED4}" srcId="{B8F9E76F-ACD9-7143-BFBB-44A123E11B8D}" destId="{FF38B4B9-1BE4-0847-A43B-2F95DC3181B5}" srcOrd="3" destOrd="0" parTransId="{0F047C0C-6CDD-BE4B-AC03-5C9E1F8AD66B}" sibTransId="{4554A5C9-5366-9D43-8756-02A11DDECDF3}"/>
    <dgm:cxn modelId="{F5ACED3D-FFEF-6646-9324-F391945C34A8}" type="presParOf" srcId="{0A1030AC-B2DB-2A41-AFEF-305ED6AD3689}" destId="{CEE04104-E712-244B-BE7A-71AAAA364426}" srcOrd="0" destOrd="0" presId="urn:microsoft.com/office/officeart/2005/8/layout/pyramid2"/>
    <dgm:cxn modelId="{49C42DA6-AEAD-EC48-9A0A-E0C15E5F773A}" type="presParOf" srcId="{0A1030AC-B2DB-2A41-AFEF-305ED6AD3689}" destId="{2F43A37F-D3A0-FD45-91A4-5F5D715769CA}" srcOrd="1" destOrd="0" presId="urn:microsoft.com/office/officeart/2005/8/layout/pyramid2"/>
    <dgm:cxn modelId="{3D75623D-9D0A-554D-B699-030DD7623D1C}" type="presParOf" srcId="{2F43A37F-D3A0-FD45-91A4-5F5D715769CA}" destId="{3B3CD932-C4F0-A94D-8A32-3E2D8462EDB8}" srcOrd="0" destOrd="0" presId="urn:microsoft.com/office/officeart/2005/8/layout/pyramid2"/>
    <dgm:cxn modelId="{4C18553B-1D12-B94F-8710-6F309384AD9D}" type="presParOf" srcId="{2F43A37F-D3A0-FD45-91A4-5F5D715769CA}" destId="{25037F92-AC44-164C-8110-7C74830DE4A7}" srcOrd="1" destOrd="0" presId="urn:microsoft.com/office/officeart/2005/8/layout/pyramid2"/>
    <dgm:cxn modelId="{45131D34-BFBA-FB4E-8A0D-8FA09BB1C86E}" type="presParOf" srcId="{2F43A37F-D3A0-FD45-91A4-5F5D715769CA}" destId="{94E7F8A4-099F-2A44-9471-843BC53DE9C3}" srcOrd="2" destOrd="0" presId="urn:microsoft.com/office/officeart/2005/8/layout/pyramid2"/>
    <dgm:cxn modelId="{4099DB88-6D4B-1349-BC49-2685281D53F3}" type="presParOf" srcId="{2F43A37F-D3A0-FD45-91A4-5F5D715769CA}" destId="{BD746155-A31E-8941-B387-6A4714365704}" srcOrd="3" destOrd="0" presId="urn:microsoft.com/office/officeart/2005/8/layout/pyramid2"/>
    <dgm:cxn modelId="{2CE4AA3F-534E-894D-A2BF-8A35336C3483}" type="presParOf" srcId="{2F43A37F-D3A0-FD45-91A4-5F5D715769CA}" destId="{BE43D698-C5F4-7340-BF7E-C5E6789F5C0E}" srcOrd="4" destOrd="0" presId="urn:microsoft.com/office/officeart/2005/8/layout/pyramid2"/>
    <dgm:cxn modelId="{A61D13A2-D680-4D47-8F77-77DFDC9579DC}" type="presParOf" srcId="{2F43A37F-D3A0-FD45-91A4-5F5D715769CA}" destId="{8D529F2A-88A4-494B-A109-3FB0ACC5086D}" srcOrd="5" destOrd="0" presId="urn:microsoft.com/office/officeart/2005/8/layout/pyramid2"/>
    <dgm:cxn modelId="{719E943D-51C6-5E43-ABD9-7D22A10BAA0A}" type="presParOf" srcId="{2F43A37F-D3A0-FD45-91A4-5F5D715769CA}" destId="{F14299D4-E205-1F4C-9109-A7F46C70CA0E}" srcOrd="6" destOrd="0" presId="urn:microsoft.com/office/officeart/2005/8/layout/pyramid2"/>
    <dgm:cxn modelId="{65EBEAC1-D6AA-264F-B875-A9D36BEAE062}" type="presParOf" srcId="{2F43A37F-D3A0-FD45-91A4-5F5D715769CA}" destId="{52038585-A6EE-1942-8C40-D8AD1121ADE5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1DA5FC-F473-D24F-B481-BDCB17BEB971}" type="doc">
      <dgm:prSet loTypeId="urn:microsoft.com/office/officeart/2005/8/layout/lProcess3" loCatId="process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7C52A5B-9D19-B34E-AE49-DAEB97F4F654}">
      <dgm:prSet/>
      <dgm:spPr/>
      <dgm:t>
        <a:bodyPr/>
        <a:lstStyle/>
        <a:p>
          <a:r>
            <a:rPr lang="en-US" dirty="0" err="1"/>
            <a:t>Pemulihan</a:t>
          </a:r>
          <a:r>
            <a:rPr lang="en-US" dirty="0"/>
            <a:t> </a:t>
          </a:r>
          <a:r>
            <a:rPr lang="en-US" dirty="0" err="1"/>
            <a:t>kerusakan</a:t>
          </a:r>
          <a:r>
            <a:rPr lang="en-US" dirty="0"/>
            <a:t> </a:t>
          </a:r>
          <a:r>
            <a:rPr lang="en-US" dirty="0" err="1"/>
            <a:t>lingkungan</a:t>
          </a:r>
          <a:r>
            <a:rPr lang="en-US" dirty="0"/>
            <a:t> </a:t>
          </a:r>
          <a:endParaRPr lang="en-ID" dirty="0"/>
        </a:p>
      </dgm:t>
    </dgm:pt>
    <dgm:pt modelId="{A3CA56EC-EBC9-7E46-AEFD-FB1ADC935D36}" type="parTrans" cxnId="{29856264-99F9-684E-9C5E-6D34AEE17EF2}">
      <dgm:prSet/>
      <dgm:spPr/>
      <dgm:t>
        <a:bodyPr/>
        <a:lstStyle/>
        <a:p>
          <a:endParaRPr lang="en-US"/>
        </a:p>
      </dgm:t>
    </dgm:pt>
    <dgm:pt modelId="{01B45668-9FA1-AC4D-A71C-D22175231D06}" type="sibTrans" cxnId="{29856264-99F9-684E-9C5E-6D34AEE17EF2}">
      <dgm:prSet/>
      <dgm:spPr/>
      <dgm:t>
        <a:bodyPr/>
        <a:lstStyle/>
        <a:p>
          <a:endParaRPr lang="en-US"/>
        </a:p>
      </dgm:t>
    </dgm:pt>
    <dgm:pt modelId="{8DBBFFD8-1533-9543-BDDF-FBB88F089EB0}">
      <dgm:prSet/>
      <dgm:spPr/>
      <dgm:t>
        <a:bodyPr/>
        <a:lstStyle/>
        <a:p>
          <a:r>
            <a:rPr lang="en-US"/>
            <a:t>Pemulihan masyarakat sebagai korban</a:t>
          </a:r>
          <a:endParaRPr lang="en-ID"/>
        </a:p>
      </dgm:t>
    </dgm:pt>
    <dgm:pt modelId="{9E3436DA-0F1C-C94F-BE47-4C06B6E27B12}" type="parTrans" cxnId="{3A61F999-36CF-E74A-848A-3A03D3216D09}">
      <dgm:prSet/>
      <dgm:spPr/>
      <dgm:t>
        <a:bodyPr/>
        <a:lstStyle/>
        <a:p>
          <a:endParaRPr lang="en-US"/>
        </a:p>
      </dgm:t>
    </dgm:pt>
    <dgm:pt modelId="{EA9932C7-5FB6-0141-952E-7E054AAE40FC}" type="sibTrans" cxnId="{3A61F999-36CF-E74A-848A-3A03D3216D09}">
      <dgm:prSet/>
      <dgm:spPr/>
      <dgm:t>
        <a:bodyPr/>
        <a:lstStyle/>
        <a:p>
          <a:endParaRPr lang="en-US"/>
        </a:p>
      </dgm:t>
    </dgm:pt>
    <dgm:pt modelId="{0A0E8D67-2A7A-8F4C-9D52-C0596ADF7321}">
      <dgm:prSet/>
      <dgm:spPr/>
      <dgm:t>
        <a:bodyPr/>
        <a:lstStyle/>
        <a:p>
          <a:r>
            <a:rPr lang="en-US"/>
            <a:t>Biaya sosial</a:t>
          </a:r>
          <a:endParaRPr lang="en-ID"/>
        </a:p>
      </dgm:t>
    </dgm:pt>
    <dgm:pt modelId="{1C713799-AE18-F545-AE78-8B58572F07A8}" type="parTrans" cxnId="{542751CA-7779-2743-BE5B-9F08DE06FED2}">
      <dgm:prSet/>
      <dgm:spPr/>
      <dgm:t>
        <a:bodyPr/>
        <a:lstStyle/>
        <a:p>
          <a:endParaRPr lang="en-US"/>
        </a:p>
      </dgm:t>
    </dgm:pt>
    <dgm:pt modelId="{9BEC8E25-FF54-1A44-BDF7-AABDD778E691}" type="sibTrans" cxnId="{542751CA-7779-2743-BE5B-9F08DE06FED2}">
      <dgm:prSet/>
      <dgm:spPr/>
      <dgm:t>
        <a:bodyPr/>
        <a:lstStyle/>
        <a:p>
          <a:endParaRPr lang="en-US"/>
        </a:p>
      </dgm:t>
    </dgm:pt>
    <dgm:pt modelId="{0324831F-7E12-AC47-8F93-3C710E344FE6}" type="pres">
      <dgm:prSet presAssocID="{041DA5FC-F473-D24F-B481-BDCB17BEB97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159F17B-F2D6-9749-83CC-9EAF16AA89F1}" type="pres">
      <dgm:prSet presAssocID="{07C52A5B-9D19-B34E-AE49-DAEB97F4F654}" presName="horFlow" presStyleCnt="0"/>
      <dgm:spPr/>
    </dgm:pt>
    <dgm:pt modelId="{653ED5DB-C12F-6D40-8EE6-694298A41F2C}" type="pres">
      <dgm:prSet presAssocID="{07C52A5B-9D19-B34E-AE49-DAEB97F4F654}" presName="bigChev" presStyleLbl="node1" presStyleIdx="0" presStyleCnt="3"/>
      <dgm:spPr/>
    </dgm:pt>
    <dgm:pt modelId="{EA55B76C-7923-D74A-A227-02765CCAF8B2}" type="pres">
      <dgm:prSet presAssocID="{07C52A5B-9D19-B34E-AE49-DAEB97F4F654}" presName="vSp" presStyleCnt="0"/>
      <dgm:spPr/>
    </dgm:pt>
    <dgm:pt modelId="{2D6E4392-DB77-4D4A-94D1-333E4A49E880}" type="pres">
      <dgm:prSet presAssocID="{8DBBFFD8-1533-9543-BDDF-FBB88F089EB0}" presName="horFlow" presStyleCnt="0"/>
      <dgm:spPr/>
    </dgm:pt>
    <dgm:pt modelId="{E13D2D3F-D3EC-CE47-B932-305E6F05CA42}" type="pres">
      <dgm:prSet presAssocID="{8DBBFFD8-1533-9543-BDDF-FBB88F089EB0}" presName="bigChev" presStyleLbl="node1" presStyleIdx="1" presStyleCnt="3"/>
      <dgm:spPr/>
    </dgm:pt>
    <dgm:pt modelId="{A3406E70-7EAE-5046-9337-306D6E5C72E9}" type="pres">
      <dgm:prSet presAssocID="{8DBBFFD8-1533-9543-BDDF-FBB88F089EB0}" presName="vSp" presStyleCnt="0"/>
      <dgm:spPr/>
    </dgm:pt>
    <dgm:pt modelId="{D3B0BC14-A2C6-1A4A-85C6-47AA474B858A}" type="pres">
      <dgm:prSet presAssocID="{0A0E8D67-2A7A-8F4C-9D52-C0596ADF7321}" presName="horFlow" presStyleCnt="0"/>
      <dgm:spPr/>
    </dgm:pt>
    <dgm:pt modelId="{CAEC4188-0868-BB4E-8DEE-E129A11982E0}" type="pres">
      <dgm:prSet presAssocID="{0A0E8D67-2A7A-8F4C-9D52-C0596ADF7321}" presName="bigChev" presStyleLbl="node1" presStyleIdx="2" presStyleCnt="3"/>
      <dgm:spPr/>
    </dgm:pt>
  </dgm:ptLst>
  <dgm:cxnLst>
    <dgm:cxn modelId="{944E7B03-02BC-4545-8CD1-38E8A35051E5}" type="presOf" srcId="{0A0E8D67-2A7A-8F4C-9D52-C0596ADF7321}" destId="{CAEC4188-0868-BB4E-8DEE-E129A11982E0}" srcOrd="0" destOrd="0" presId="urn:microsoft.com/office/officeart/2005/8/layout/lProcess3"/>
    <dgm:cxn modelId="{4F922604-27E4-D140-B7F6-A2238A9C7535}" type="presOf" srcId="{041DA5FC-F473-D24F-B481-BDCB17BEB971}" destId="{0324831F-7E12-AC47-8F93-3C710E344FE6}" srcOrd="0" destOrd="0" presId="urn:microsoft.com/office/officeart/2005/8/layout/lProcess3"/>
    <dgm:cxn modelId="{0038870F-F0EF-7444-B206-CA5233265E0C}" type="presOf" srcId="{07C52A5B-9D19-B34E-AE49-DAEB97F4F654}" destId="{653ED5DB-C12F-6D40-8EE6-694298A41F2C}" srcOrd="0" destOrd="0" presId="urn:microsoft.com/office/officeart/2005/8/layout/lProcess3"/>
    <dgm:cxn modelId="{29856264-99F9-684E-9C5E-6D34AEE17EF2}" srcId="{041DA5FC-F473-D24F-B481-BDCB17BEB971}" destId="{07C52A5B-9D19-B34E-AE49-DAEB97F4F654}" srcOrd="0" destOrd="0" parTransId="{A3CA56EC-EBC9-7E46-AEFD-FB1ADC935D36}" sibTransId="{01B45668-9FA1-AC4D-A71C-D22175231D06}"/>
    <dgm:cxn modelId="{A64EEF83-EA20-0342-AE24-12F05A1F2619}" type="presOf" srcId="{8DBBFFD8-1533-9543-BDDF-FBB88F089EB0}" destId="{E13D2D3F-D3EC-CE47-B932-305E6F05CA42}" srcOrd="0" destOrd="0" presId="urn:microsoft.com/office/officeart/2005/8/layout/lProcess3"/>
    <dgm:cxn modelId="{3A61F999-36CF-E74A-848A-3A03D3216D09}" srcId="{041DA5FC-F473-D24F-B481-BDCB17BEB971}" destId="{8DBBFFD8-1533-9543-BDDF-FBB88F089EB0}" srcOrd="1" destOrd="0" parTransId="{9E3436DA-0F1C-C94F-BE47-4C06B6E27B12}" sibTransId="{EA9932C7-5FB6-0141-952E-7E054AAE40FC}"/>
    <dgm:cxn modelId="{542751CA-7779-2743-BE5B-9F08DE06FED2}" srcId="{041DA5FC-F473-D24F-B481-BDCB17BEB971}" destId="{0A0E8D67-2A7A-8F4C-9D52-C0596ADF7321}" srcOrd="2" destOrd="0" parTransId="{1C713799-AE18-F545-AE78-8B58572F07A8}" sibTransId="{9BEC8E25-FF54-1A44-BDF7-AABDD778E691}"/>
    <dgm:cxn modelId="{6CA8A386-7C6A-5D45-B3DE-F9B34211A621}" type="presParOf" srcId="{0324831F-7E12-AC47-8F93-3C710E344FE6}" destId="{E159F17B-F2D6-9749-83CC-9EAF16AA89F1}" srcOrd="0" destOrd="0" presId="urn:microsoft.com/office/officeart/2005/8/layout/lProcess3"/>
    <dgm:cxn modelId="{7D11C61F-26C5-8F4A-B4CF-CB257E2A155F}" type="presParOf" srcId="{E159F17B-F2D6-9749-83CC-9EAF16AA89F1}" destId="{653ED5DB-C12F-6D40-8EE6-694298A41F2C}" srcOrd="0" destOrd="0" presId="urn:microsoft.com/office/officeart/2005/8/layout/lProcess3"/>
    <dgm:cxn modelId="{0762B3E7-518B-B347-9F2F-964B19024E29}" type="presParOf" srcId="{0324831F-7E12-AC47-8F93-3C710E344FE6}" destId="{EA55B76C-7923-D74A-A227-02765CCAF8B2}" srcOrd="1" destOrd="0" presId="urn:microsoft.com/office/officeart/2005/8/layout/lProcess3"/>
    <dgm:cxn modelId="{3051CBB8-7DB5-3249-8265-8264CF3CC716}" type="presParOf" srcId="{0324831F-7E12-AC47-8F93-3C710E344FE6}" destId="{2D6E4392-DB77-4D4A-94D1-333E4A49E880}" srcOrd="2" destOrd="0" presId="urn:microsoft.com/office/officeart/2005/8/layout/lProcess3"/>
    <dgm:cxn modelId="{BE9508C6-3C19-EF46-A387-DEFCDA6510EC}" type="presParOf" srcId="{2D6E4392-DB77-4D4A-94D1-333E4A49E880}" destId="{E13D2D3F-D3EC-CE47-B932-305E6F05CA42}" srcOrd="0" destOrd="0" presId="urn:microsoft.com/office/officeart/2005/8/layout/lProcess3"/>
    <dgm:cxn modelId="{743A3C54-0124-C840-A559-6FA0900A6C7E}" type="presParOf" srcId="{0324831F-7E12-AC47-8F93-3C710E344FE6}" destId="{A3406E70-7EAE-5046-9337-306D6E5C72E9}" srcOrd="3" destOrd="0" presId="urn:microsoft.com/office/officeart/2005/8/layout/lProcess3"/>
    <dgm:cxn modelId="{EAD740F3-8BD9-CE4A-AC5B-7CCB27F9DECE}" type="presParOf" srcId="{0324831F-7E12-AC47-8F93-3C710E344FE6}" destId="{D3B0BC14-A2C6-1A4A-85C6-47AA474B858A}" srcOrd="4" destOrd="0" presId="urn:microsoft.com/office/officeart/2005/8/layout/lProcess3"/>
    <dgm:cxn modelId="{1680AF72-5A48-CE4A-BCC0-3AA964D948EB}" type="presParOf" srcId="{D3B0BC14-A2C6-1A4A-85C6-47AA474B858A}" destId="{CAEC4188-0868-BB4E-8DEE-E129A11982E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629EC6-9499-AA4B-9C2A-1735ADC202A7}" type="doc">
      <dgm:prSet loTypeId="urn:microsoft.com/office/officeart/2005/8/layout/cycle2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036E50-BD27-3C45-A5C3-BADDDBAEBFE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400" dirty="0" err="1"/>
            <a:t>Respon</a:t>
          </a:r>
          <a:endParaRPr lang="en-US" sz="1400" dirty="0"/>
        </a:p>
      </dgm:t>
    </dgm:pt>
    <dgm:pt modelId="{82D7C949-E860-5F4B-A0EA-A936F16D8436}" type="parTrans" cxnId="{6472E651-5475-1648-A897-D80725245875}">
      <dgm:prSet/>
      <dgm:spPr/>
      <dgm:t>
        <a:bodyPr/>
        <a:lstStyle/>
        <a:p>
          <a:endParaRPr lang="en-US" sz="1400"/>
        </a:p>
      </dgm:t>
    </dgm:pt>
    <dgm:pt modelId="{6EBA0E83-41AA-DA4C-B03C-4853D26892DF}" type="sibTrans" cxnId="{6472E651-5475-1648-A897-D80725245875}">
      <dgm:prSet custT="1"/>
      <dgm:spPr/>
      <dgm:t>
        <a:bodyPr/>
        <a:lstStyle/>
        <a:p>
          <a:endParaRPr lang="en-US" sz="1400"/>
        </a:p>
      </dgm:t>
    </dgm:pt>
    <dgm:pt modelId="{4168D7C5-B0CB-4A44-BB77-75E6C1F5DC75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400" dirty="0" err="1"/>
            <a:t>Komitmen</a:t>
          </a:r>
          <a:endParaRPr lang="en-US" sz="1400" dirty="0"/>
        </a:p>
      </dgm:t>
    </dgm:pt>
    <dgm:pt modelId="{FBA5F7B9-C735-6A47-B211-5C0780A499BB}" type="parTrans" cxnId="{21DF2357-D633-E94A-9A6B-BE5B475D81FF}">
      <dgm:prSet/>
      <dgm:spPr/>
      <dgm:t>
        <a:bodyPr/>
        <a:lstStyle/>
        <a:p>
          <a:endParaRPr lang="en-US" sz="1400"/>
        </a:p>
      </dgm:t>
    </dgm:pt>
    <dgm:pt modelId="{56BEA505-C1B1-A04E-8339-136DC654564E}" type="sibTrans" cxnId="{21DF2357-D633-E94A-9A6B-BE5B475D81FF}">
      <dgm:prSet custT="1"/>
      <dgm:spPr/>
      <dgm:t>
        <a:bodyPr/>
        <a:lstStyle/>
        <a:p>
          <a:endParaRPr lang="en-US" sz="1400"/>
        </a:p>
      </dgm:t>
    </dgm:pt>
    <dgm:pt modelId="{BE68ECB1-31AD-3D47-A2BE-FDCE14216268}">
      <dgm:prSet phldrT="[Text]" custT="1"/>
      <dgm:spPr/>
      <dgm:t>
        <a:bodyPr/>
        <a:lstStyle/>
        <a:p>
          <a:r>
            <a:rPr lang="en-US" sz="1400" dirty="0" err="1"/>
            <a:t>Perencanaan</a:t>
          </a:r>
          <a:r>
            <a:rPr lang="en-US" sz="1400" dirty="0"/>
            <a:t> (PLAN)</a:t>
          </a:r>
        </a:p>
      </dgm:t>
    </dgm:pt>
    <dgm:pt modelId="{EFA3CD86-81A7-BB42-AF3F-D7CDDDC129B2}" type="parTrans" cxnId="{39489F62-F625-A14C-99AF-02FDCF6880DF}">
      <dgm:prSet/>
      <dgm:spPr/>
      <dgm:t>
        <a:bodyPr/>
        <a:lstStyle/>
        <a:p>
          <a:endParaRPr lang="en-US" sz="1400"/>
        </a:p>
      </dgm:t>
    </dgm:pt>
    <dgm:pt modelId="{E0F1F771-BE2D-D243-B4D1-7FCC50B0477D}" type="sibTrans" cxnId="{39489F62-F625-A14C-99AF-02FDCF6880DF}">
      <dgm:prSet custT="1"/>
      <dgm:spPr/>
      <dgm:t>
        <a:bodyPr/>
        <a:lstStyle/>
        <a:p>
          <a:endParaRPr lang="en-US" sz="1400"/>
        </a:p>
      </dgm:t>
    </dgm:pt>
    <dgm:pt modelId="{1BADFF18-9732-6C44-9F1D-709518325FCE}">
      <dgm:prSet phldrT="[Text]" custT="1"/>
      <dgm:spPr/>
      <dgm:t>
        <a:bodyPr/>
        <a:lstStyle/>
        <a:p>
          <a:r>
            <a:rPr lang="en-US" sz="1400" dirty="0" err="1"/>
            <a:t>Pelaksanaan</a:t>
          </a:r>
          <a:r>
            <a:rPr lang="en-US" sz="1400" dirty="0"/>
            <a:t> (DO)</a:t>
          </a:r>
        </a:p>
      </dgm:t>
    </dgm:pt>
    <dgm:pt modelId="{BF8E7FD6-2A20-8641-9D79-62E1F7CA0C6A}" type="parTrans" cxnId="{5F659688-3CB4-734C-A310-2DF7440DB6F5}">
      <dgm:prSet/>
      <dgm:spPr/>
      <dgm:t>
        <a:bodyPr/>
        <a:lstStyle/>
        <a:p>
          <a:endParaRPr lang="en-US" sz="1400"/>
        </a:p>
      </dgm:t>
    </dgm:pt>
    <dgm:pt modelId="{1254919C-4975-4E47-AD73-DA84B4B4E2FA}" type="sibTrans" cxnId="{5F659688-3CB4-734C-A310-2DF7440DB6F5}">
      <dgm:prSet custT="1"/>
      <dgm:spPr/>
      <dgm:t>
        <a:bodyPr/>
        <a:lstStyle/>
        <a:p>
          <a:endParaRPr lang="en-US" sz="1400"/>
        </a:p>
      </dgm:t>
    </dgm:pt>
    <dgm:pt modelId="{C75AE079-E7C3-F248-B5A3-18151E1BDF3B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400" dirty="0" err="1">
              <a:ln>
                <a:solidFill>
                  <a:schemeClr val="bg1"/>
                </a:solidFill>
              </a:ln>
            </a:rPr>
            <a:t>Evaluasi</a:t>
          </a:r>
          <a:r>
            <a:rPr lang="en-US" sz="1400" dirty="0">
              <a:ln>
                <a:solidFill>
                  <a:schemeClr val="bg1"/>
                </a:solidFill>
              </a:ln>
            </a:rPr>
            <a:t> (CHECK)</a:t>
          </a:r>
        </a:p>
      </dgm:t>
    </dgm:pt>
    <dgm:pt modelId="{D05D3B24-A10D-1A41-93BC-BC51DE10A775}" type="parTrans" cxnId="{CE072986-67AA-9B48-B9F1-C92833E06D7B}">
      <dgm:prSet/>
      <dgm:spPr/>
      <dgm:t>
        <a:bodyPr/>
        <a:lstStyle/>
        <a:p>
          <a:endParaRPr lang="en-US" sz="1400"/>
        </a:p>
      </dgm:t>
    </dgm:pt>
    <dgm:pt modelId="{D780DFC7-143C-F441-A237-1F994B19B457}" type="sibTrans" cxnId="{CE072986-67AA-9B48-B9F1-C92833E06D7B}">
      <dgm:prSet custT="1"/>
      <dgm:spPr/>
      <dgm:t>
        <a:bodyPr/>
        <a:lstStyle/>
        <a:p>
          <a:endParaRPr lang="en-US" sz="1400"/>
        </a:p>
      </dgm:t>
    </dgm:pt>
    <dgm:pt modelId="{6DED9FA3-8E69-4F40-A408-7B6E1A075C67}">
      <dgm:prSet phldrT="[Text]" custT="1"/>
      <dgm:spPr>
        <a:solidFill>
          <a:srgbClr val="3BB64A"/>
        </a:solidFill>
      </dgm:spPr>
      <dgm:t>
        <a:bodyPr/>
        <a:lstStyle/>
        <a:p>
          <a:r>
            <a:rPr lang="en-US" sz="1400" b="1" dirty="0" err="1"/>
            <a:t>Perbaikan</a:t>
          </a:r>
          <a:r>
            <a:rPr lang="en-US" sz="1400" b="1" dirty="0"/>
            <a:t> (ACTION)</a:t>
          </a:r>
        </a:p>
      </dgm:t>
    </dgm:pt>
    <dgm:pt modelId="{566C41E9-0F47-AF45-B181-FB89E49AF86C}" type="parTrans" cxnId="{18FBE32D-6552-6F4F-842B-3F6DA1AF43F0}">
      <dgm:prSet/>
      <dgm:spPr/>
      <dgm:t>
        <a:bodyPr/>
        <a:lstStyle/>
        <a:p>
          <a:endParaRPr lang="en-US" sz="1400"/>
        </a:p>
      </dgm:t>
    </dgm:pt>
    <dgm:pt modelId="{ACC7207B-E9AA-9B42-ACB1-B5B3CF1CB0F8}" type="sibTrans" cxnId="{18FBE32D-6552-6F4F-842B-3F6DA1AF43F0}">
      <dgm:prSet custT="1"/>
      <dgm:spPr/>
      <dgm:t>
        <a:bodyPr/>
        <a:lstStyle/>
        <a:p>
          <a:endParaRPr lang="en-US" sz="1400"/>
        </a:p>
      </dgm:t>
    </dgm:pt>
    <dgm:pt modelId="{D01BF65D-ABBF-494F-89A1-14B221AB1AE5}" type="pres">
      <dgm:prSet presAssocID="{F1629EC6-9499-AA4B-9C2A-1735ADC202A7}" presName="cycle" presStyleCnt="0">
        <dgm:presLayoutVars>
          <dgm:dir/>
          <dgm:resizeHandles val="exact"/>
        </dgm:presLayoutVars>
      </dgm:prSet>
      <dgm:spPr/>
    </dgm:pt>
    <dgm:pt modelId="{D4317B81-D0E9-5245-8A83-E524306AC24A}" type="pres">
      <dgm:prSet presAssocID="{26036E50-BD27-3C45-A5C3-BADDDBAEBFEE}" presName="node" presStyleLbl="node1" presStyleIdx="0" presStyleCnt="6">
        <dgm:presLayoutVars>
          <dgm:bulletEnabled val="1"/>
        </dgm:presLayoutVars>
      </dgm:prSet>
      <dgm:spPr/>
    </dgm:pt>
    <dgm:pt modelId="{AE17E6E9-8E09-554A-B4FC-E9EC55F7B691}" type="pres">
      <dgm:prSet presAssocID="{6EBA0E83-41AA-DA4C-B03C-4853D26892DF}" presName="sibTrans" presStyleLbl="sibTrans2D1" presStyleIdx="0" presStyleCnt="6"/>
      <dgm:spPr/>
    </dgm:pt>
    <dgm:pt modelId="{FE4E3ED8-92E1-9645-A48A-00DFDCF243F5}" type="pres">
      <dgm:prSet presAssocID="{6EBA0E83-41AA-DA4C-B03C-4853D26892DF}" presName="connectorText" presStyleLbl="sibTrans2D1" presStyleIdx="0" presStyleCnt="6"/>
      <dgm:spPr/>
    </dgm:pt>
    <dgm:pt modelId="{EDF7D9AB-A241-B643-8991-8FDDCFFE60DA}" type="pres">
      <dgm:prSet presAssocID="{4168D7C5-B0CB-4A44-BB77-75E6C1F5DC75}" presName="node" presStyleLbl="node1" presStyleIdx="1" presStyleCnt="6">
        <dgm:presLayoutVars>
          <dgm:bulletEnabled val="1"/>
        </dgm:presLayoutVars>
      </dgm:prSet>
      <dgm:spPr/>
    </dgm:pt>
    <dgm:pt modelId="{9C3C4636-38A2-D648-9E1D-8F4AE5FF9C18}" type="pres">
      <dgm:prSet presAssocID="{56BEA505-C1B1-A04E-8339-136DC654564E}" presName="sibTrans" presStyleLbl="sibTrans2D1" presStyleIdx="1" presStyleCnt="6"/>
      <dgm:spPr/>
    </dgm:pt>
    <dgm:pt modelId="{BC1DE708-0CFB-2146-8839-C398D6EF1DD3}" type="pres">
      <dgm:prSet presAssocID="{56BEA505-C1B1-A04E-8339-136DC654564E}" presName="connectorText" presStyleLbl="sibTrans2D1" presStyleIdx="1" presStyleCnt="6"/>
      <dgm:spPr/>
    </dgm:pt>
    <dgm:pt modelId="{3D34D6C8-3770-A34F-8249-E29C3139198F}" type="pres">
      <dgm:prSet presAssocID="{BE68ECB1-31AD-3D47-A2BE-FDCE14216268}" presName="node" presStyleLbl="node1" presStyleIdx="2" presStyleCnt="6">
        <dgm:presLayoutVars>
          <dgm:bulletEnabled val="1"/>
        </dgm:presLayoutVars>
      </dgm:prSet>
      <dgm:spPr/>
    </dgm:pt>
    <dgm:pt modelId="{9ACF5317-2130-CE4D-BB65-6BFA47705DF5}" type="pres">
      <dgm:prSet presAssocID="{E0F1F771-BE2D-D243-B4D1-7FCC50B0477D}" presName="sibTrans" presStyleLbl="sibTrans2D1" presStyleIdx="2" presStyleCnt="6"/>
      <dgm:spPr/>
    </dgm:pt>
    <dgm:pt modelId="{C76C2230-EE61-D543-A7C6-05CA1FA87C83}" type="pres">
      <dgm:prSet presAssocID="{E0F1F771-BE2D-D243-B4D1-7FCC50B0477D}" presName="connectorText" presStyleLbl="sibTrans2D1" presStyleIdx="2" presStyleCnt="6"/>
      <dgm:spPr/>
    </dgm:pt>
    <dgm:pt modelId="{AAA91290-2C03-E940-B597-2EBC8C2900AE}" type="pres">
      <dgm:prSet presAssocID="{1BADFF18-9732-6C44-9F1D-709518325FCE}" presName="node" presStyleLbl="node1" presStyleIdx="3" presStyleCnt="6">
        <dgm:presLayoutVars>
          <dgm:bulletEnabled val="1"/>
        </dgm:presLayoutVars>
      </dgm:prSet>
      <dgm:spPr/>
    </dgm:pt>
    <dgm:pt modelId="{6255083A-BFA4-924A-9169-580BA4B64A4B}" type="pres">
      <dgm:prSet presAssocID="{1254919C-4975-4E47-AD73-DA84B4B4E2FA}" presName="sibTrans" presStyleLbl="sibTrans2D1" presStyleIdx="3" presStyleCnt="6"/>
      <dgm:spPr/>
    </dgm:pt>
    <dgm:pt modelId="{A9AE7A7D-A129-B842-A361-ECB9E93413F1}" type="pres">
      <dgm:prSet presAssocID="{1254919C-4975-4E47-AD73-DA84B4B4E2FA}" presName="connectorText" presStyleLbl="sibTrans2D1" presStyleIdx="3" presStyleCnt="6"/>
      <dgm:spPr/>
    </dgm:pt>
    <dgm:pt modelId="{9E8A4BEE-F768-F34F-A2BA-649D84F9E038}" type="pres">
      <dgm:prSet presAssocID="{C75AE079-E7C3-F248-B5A3-18151E1BDF3B}" presName="node" presStyleLbl="node1" presStyleIdx="4" presStyleCnt="6">
        <dgm:presLayoutVars>
          <dgm:bulletEnabled val="1"/>
        </dgm:presLayoutVars>
      </dgm:prSet>
      <dgm:spPr/>
    </dgm:pt>
    <dgm:pt modelId="{F1F56167-962C-0E45-829F-BCA7324F776C}" type="pres">
      <dgm:prSet presAssocID="{D780DFC7-143C-F441-A237-1F994B19B457}" presName="sibTrans" presStyleLbl="sibTrans2D1" presStyleIdx="4" presStyleCnt="6"/>
      <dgm:spPr/>
    </dgm:pt>
    <dgm:pt modelId="{803FAB28-A0EB-AB40-B848-82F3BE3335D7}" type="pres">
      <dgm:prSet presAssocID="{D780DFC7-143C-F441-A237-1F994B19B457}" presName="connectorText" presStyleLbl="sibTrans2D1" presStyleIdx="4" presStyleCnt="6"/>
      <dgm:spPr/>
    </dgm:pt>
    <dgm:pt modelId="{D30ED048-3EED-054E-958E-954AFE4F9B36}" type="pres">
      <dgm:prSet presAssocID="{6DED9FA3-8E69-4F40-A408-7B6E1A075C67}" presName="node" presStyleLbl="node1" presStyleIdx="5" presStyleCnt="6">
        <dgm:presLayoutVars>
          <dgm:bulletEnabled val="1"/>
        </dgm:presLayoutVars>
      </dgm:prSet>
      <dgm:spPr/>
    </dgm:pt>
    <dgm:pt modelId="{513B0A44-FB02-5746-96C4-11E03C71050F}" type="pres">
      <dgm:prSet presAssocID="{ACC7207B-E9AA-9B42-ACB1-B5B3CF1CB0F8}" presName="sibTrans" presStyleLbl="sibTrans2D1" presStyleIdx="5" presStyleCnt="6"/>
      <dgm:spPr/>
    </dgm:pt>
    <dgm:pt modelId="{66FF9D7B-9187-0643-B6DD-73D011DEA319}" type="pres">
      <dgm:prSet presAssocID="{ACC7207B-E9AA-9B42-ACB1-B5B3CF1CB0F8}" presName="connectorText" presStyleLbl="sibTrans2D1" presStyleIdx="5" presStyleCnt="6"/>
      <dgm:spPr/>
    </dgm:pt>
  </dgm:ptLst>
  <dgm:cxnLst>
    <dgm:cxn modelId="{3398CF02-3848-A34B-BB87-7C2252213013}" type="presOf" srcId="{D780DFC7-143C-F441-A237-1F994B19B457}" destId="{F1F56167-962C-0E45-829F-BCA7324F776C}" srcOrd="0" destOrd="0" presId="urn:microsoft.com/office/officeart/2005/8/layout/cycle2"/>
    <dgm:cxn modelId="{D2E6A806-E445-3848-AB04-C5DC10F284A5}" type="presOf" srcId="{BE68ECB1-31AD-3D47-A2BE-FDCE14216268}" destId="{3D34D6C8-3770-A34F-8249-E29C3139198F}" srcOrd="0" destOrd="0" presId="urn:microsoft.com/office/officeart/2005/8/layout/cycle2"/>
    <dgm:cxn modelId="{6F70861A-9C2C-CF46-98C7-AB75A0F7B828}" type="presOf" srcId="{56BEA505-C1B1-A04E-8339-136DC654564E}" destId="{BC1DE708-0CFB-2146-8839-C398D6EF1DD3}" srcOrd="1" destOrd="0" presId="urn:microsoft.com/office/officeart/2005/8/layout/cycle2"/>
    <dgm:cxn modelId="{6D7A4524-7220-484D-8187-0E3063C90A4F}" type="presOf" srcId="{6EBA0E83-41AA-DA4C-B03C-4853D26892DF}" destId="{AE17E6E9-8E09-554A-B4FC-E9EC55F7B691}" srcOrd="0" destOrd="0" presId="urn:microsoft.com/office/officeart/2005/8/layout/cycle2"/>
    <dgm:cxn modelId="{18FBE32D-6552-6F4F-842B-3F6DA1AF43F0}" srcId="{F1629EC6-9499-AA4B-9C2A-1735ADC202A7}" destId="{6DED9FA3-8E69-4F40-A408-7B6E1A075C67}" srcOrd="5" destOrd="0" parTransId="{566C41E9-0F47-AF45-B181-FB89E49AF86C}" sibTransId="{ACC7207B-E9AA-9B42-ACB1-B5B3CF1CB0F8}"/>
    <dgm:cxn modelId="{4996053E-0D0B-8949-AF4E-11C15001B305}" type="presOf" srcId="{E0F1F771-BE2D-D243-B4D1-7FCC50B0477D}" destId="{9ACF5317-2130-CE4D-BB65-6BFA47705DF5}" srcOrd="0" destOrd="0" presId="urn:microsoft.com/office/officeart/2005/8/layout/cycle2"/>
    <dgm:cxn modelId="{6472E651-5475-1648-A897-D80725245875}" srcId="{F1629EC6-9499-AA4B-9C2A-1735ADC202A7}" destId="{26036E50-BD27-3C45-A5C3-BADDDBAEBFEE}" srcOrd="0" destOrd="0" parTransId="{82D7C949-E860-5F4B-A0EA-A936F16D8436}" sibTransId="{6EBA0E83-41AA-DA4C-B03C-4853D26892DF}"/>
    <dgm:cxn modelId="{7DE5BE54-BA6E-084F-AA7B-100778F0F164}" type="presOf" srcId="{ACC7207B-E9AA-9B42-ACB1-B5B3CF1CB0F8}" destId="{513B0A44-FB02-5746-96C4-11E03C71050F}" srcOrd="0" destOrd="0" presId="urn:microsoft.com/office/officeart/2005/8/layout/cycle2"/>
    <dgm:cxn modelId="{21DF2357-D633-E94A-9A6B-BE5B475D81FF}" srcId="{F1629EC6-9499-AA4B-9C2A-1735ADC202A7}" destId="{4168D7C5-B0CB-4A44-BB77-75E6C1F5DC75}" srcOrd="1" destOrd="0" parTransId="{FBA5F7B9-C735-6A47-B211-5C0780A499BB}" sibTransId="{56BEA505-C1B1-A04E-8339-136DC654564E}"/>
    <dgm:cxn modelId="{39489F62-F625-A14C-99AF-02FDCF6880DF}" srcId="{F1629EC6-9499-AA4B-9C2A-1735ADC202A7}" destId="{BE68ECB1-31AD-3D47-A2BE-FDCE14216268}" srcOrd="2" destOrd="0" parTransId="{EFA3CD86-81A7-BB42-AF3F-D7CDDDC129B2}" sibTransId="{E0F1F771-BE2D-D243-B4D1-7FCC50B0477D}"/>
    <dgm:cxn modelId="{88EAF265-A316-DB41-88A8-E5A761841725}" type="presOf" srcId="{D780DFC7-143C-F441-A237-1F994B19B457}" destId="{803FAB28-A0EB-AB40-B848-82F3BE3335D7}" srcOrd="1" destOrd="0" presId="urn:microsoft.com/office/officeart/2005/8/layout/cycle2"/>
    <dgm:cxn modelId="{1BACEC6E-F32D-0D41-8C82-1738166DA7C9}" type="presOf" srcId="{1254919C-4975-4E47-AD73-DA84B4B4E2FA}" destId="{A9AE7A7D-A129-B842-A361-ECB9E93413F1}" srcOrd="1" destOrd="0" presId="urn:microsoft.com/office/officeart/2005/8/layout/cycle2"/>
    <dgm:cxn modelId="{4A9C037F-F068-964E-B4CA-53A835CFCAC5}" type="presOf" srcId="{E0F1F771-BE2D-D243-B4D1-7FCC50B0477D}" destId="{C76C2230-EE61-D543-A7C6-05CA1FA87C83}" srcOrd="1" destOrd="0" presId="urn:microsoft.com/office/officeart/2005/8/layout/cycle2"/>
    <dgm:cxn modelId="{CE072986-67AA-9B48-B9F1-C92833E06D7B}" srcId="{F1629EC6-9499-AA4B-9C2A-1735ADC202A7}" destId="{C75AE079-E7C3-F248-B5A3-18151E1BDF3B}" srcOrd="4" destOrd="0" parTransId="{D05D3B24-A10D-1A41-93BC-BC51DE10A775}" sibTransId="{D780DFC7-143C-F441-A237-1F994B19B457}"/>
    <dgm:cxn modelId="{5F659688-3CB4-734C-A310-2DF7440DB6F5}" srcId="{F1629EC6-9499-AA4B-9C2A-1735ADC202A7}" destId="{1BADFF18-9732-6C44-9F1D-709518325FCE}" srcOrd="3" destOrd="0" parTransId="{BF8E7FD6-2A20-8641-9D79-62E1F7CA0C6A}" sibTransId="{1254919C-4975-4E47-AD73-DA84B4B4E2FA}"/>
    <dgm:cxn modelId="{D042A093-B050-7243-8DB1-8B9BBE8486B2}" type="presOf" srcId="{6EBA0E83-41AA-DA4C-B03C-4853D26892DF}" destId="{FE4E3ED8-92E1-9645-A48A-00DFDCF243F5}" srcOrd="1" destOrd="0" presId="urn:microsoft.com/office/officeart/2005/8/layout/cycle2"/>
    <dgm:cxn modelId="{CD74579D-5E5B-CA42-8273-1A03D0E7AEDB}" type="presOf" srcId="{F1629EC6-9499-AA4B-9C2A-1735ADC202A7}" destId="{D01BF65D-ABBF-494F-89A1-14B221AB1AE5}" srcOrd="0" destOrd="0" presId="urn:microsoft.com/office/officeart/2005/8/layout/cycle2"/>
    <dgm:cxn modelId="{A3EE88A5-0F6E-1B4D-B18D-EDD025EAD5C5}" type="presOf" srcId="{ACC7207B-E9AA-9B42-ACB1-B5B3CF1CB0F8}" destId="{66FF9D7B-9187-0643-B6DD-73D011DEA319}" srcOrd="1" destOrd="0" presId="urn:microsoft.com/office/officeart/2005/8/layout/cycle2"/>
    <dgm:cxn modelId="{68327FAA-D684-BC46-8334-EACEC1F34863}" type="presOf" srcId="{4168D7C5-B0CB-4A44-BB77-75E6C1F5DC75}" destId="{EDF7D9AB-A241-B643-8991-8FDDCFFE60DA}" srcOrd="0" destOrd="0" presId="urn:microsoft.com/office/officeart/2005/8/layout/cycle2"/>
    <dgm:cxn modelId="{D0480FAF-E074-254D-A968-E328E91A2A7E}" type="presOf" srcId="{6DED9FA3-8E69-4F40-A408-7B6E1A075C67}" destId="{D30ED048-3EED-054E-958E-954AFE4F9B36}" srcOrd="0" destOrd="0" presId="urn:microsoft.com/office/officeart/2005/8/layout/cycle2"/>
    <dgm:cxn modelId="{56E138B3-FC5C-A84E-9FEB-CB9FD95AF496}" type="presOf" srcId="{1BADFF18-9732-6C44-9F1D-709518325FCE}" destId="{AAA91290-2C03-E940-B597-2EBC8C2900AE}" srcOrd="0" destOrd="0" presId="urn:microsoft.com/office/officeart/2005/8/layout/cycle2"/>
    <dgm:cxn modelId="{45905EC1-52D7-6744-B93E-4AF055E459F6}" type="presOf" srcId="{C75AE079-E7C3-F248-B5A3-18151E1BDF3B}" destId="{9E8A4BEE-F768-F34F-A2BA-649D84F9E038}" srcOrd="0" destOrd="0" presId="urn:microsoft.com/office/officeart/2005/8/layout/cycle2"/>
    <dgm:cxn modelId="{8B92B9C9-09BF-1E45-9B82-B9E5585E3AE4}" type="presOf" srcId="{1254919C-4975-4E47-AD73-DA84B4B4E2FA}" destId="{6255083A-BFA4-924A-9169-580BA4B64A4B}" srcOrd="0" destOrd="0" presId="urn:microsoft.com/office/officeart/2005/8/layout/cycle2"/>
    <dgm:cxn modelId="{79D800EA-8FFB-C448-8AA6-966EF558392A}" type="presOf" srcId="{56BEA505-C1B1-A04E-8339-136DC654564E}" destId="{9C3C4636-38A2-D648-9E1D-8F4AE5FF9C18}" srcOrd="0" destOrd="0" presId="urn:microsoft.com/office/officeart/2005/8/layout/cycle2"/>
    <dgm:cxn modelId="{AAF396EF-9AEC-924C-9EE1-82597755E204}" type="presOf" srcId="{26036E50-BD27-3C45-A5C3-BADDDBAEBFEE}" destId="{D4317B81-D0E9-5245-8A83-E524306AC24A}" srcOrd="0" destOrd="0" presId="urn:microsoft.com/office/officeart/2005/8/layout/cycle2"/>
    <dgm:cxn modelId="{8A6C7DBE-D568-7244-B083-EA5500ADA464}" type="presParOf" srcId="{D01BF65D-ABBF-494F-89A1-14B221AB1AE5}" destId="{D4317B81-D0E9-5245-8A83-E524306AC24A}" srcOrd="0" destOrd="0" presId="urn:microsoft.com/office/officeart/2005/8/layout/cycle2"/>
    <dgm:cxn modelId="{DF02B342-5F45-0740-A5EC-89A5DFB5B3FF}" type="presParOf" srcId="{D01BF65D-ABBF-494F-89A1-14B221AB1AE5}" destId="{AE17E6E9-8E09-554A-B4FC-E9EC55F7B691}" srcOrd="1" destOrd="0" presId="urn:microsoft.com/office/officeart/2005/8/layout/cycle2"/>
    <dgm:cxn modelId="{C63E6536-7248-D24B-A7F2-11E586DEB4DD}" type="presParOf" srcId="{AE17E6E9-8E09-554A-B4FC-E9EC55F7B691}" destId="{FE4E3ED8-92E1-9645-A48A-00DFDCF243F5}" srcOrd="0" destOrd="0" presId="urn:microsoft.com/office/officeart/2005/8/layout/cycle2"/>
    <dgm:cxn modelId="{18B22FB0-417B-7A46-BE2B-E7D64821DE5F}" type="presParOf" srcId="{D01BF65D-ABBF-494F-89A1-14B221AB1AE5}" destId="{EDF7D9AB-A241-B643-8991-8FDDCFFE60DA}" srcOrd="2" destOrd="0" presId="urn:microsoft.com/office/officeart/2005/8/layout/cycle2"/>
    <dgm:cxn modelId="{B7C4ABA0-489F-2046-98AA-840A5B39FB73}" type="presParOf" srcId="{D01BF65D-ABBF-494F-89A1-14B221AB1AE5}" destId="{9C3C4636-38A2-D648-9E1D-8F4AE5FF9C18}" srcOrd="3" destOrd="0" presId="urn:microsoft.com/office/officeart/2005/8/layout/cycle2"/>
    <dgm:cxn modelId="{A97D7F83-CD4B-0141-AA22-E33E0A826DCA}" type="presParOf" srcId="{9C3C4636-38A2-D648-9E1D-8F4AE5FF9C18}" destId="{BC1DE708-0CFB-2146-8839-C398D6EF1DD3}" srcOrd="0" destOrd="0" presId="urn:microsoft.com/office/officeart/2005/8/layout/cycle2"/>
    <dgm:cxn modelId="{E8982CCD-2A18-BF48-B2A8-D5FF1F3D94F5}" type="presParOf" srcId="{D01BF65D-ABBF-494F-89A1-14B221AB1AE5}" destId="{3D34D6C8-3770-A34F-8249-E29C3139198F}" srcOrd="4" destOrd="0" presId="urn:microsoft.com/office/officeart/2005/8/layout/cycle2"/>
    <dgm:cxn modelId="{8CD6C1C0-0D9A-E947-A87D-47664720C329}" type="presParOf" srcId="{D01BF65D-ABBF-494F-89A1-14B221AB1AE5}" destId="{9ACF5317-2130-CE4D-BB65-6BFA47705DF5}" srcOrd="5" destOrd="0" presId="urn:microsoft.com/office/officeart/2005/8/layout/cycle2"/>
    <dgm:cxn modelId="{C63C2555-5336-CE4D-8A3B-278E3C130D5B}" type="presParOf" srcId="{9ACF5317-2130-CE4D-BB65-6BFA47705DF5}" destId="{C76C2230-EE61-D543-A7C6-05CA1FA87C83}" srcOrd="0" destOrd="0" presId="urn:microsoft.com/office/officeart/2005/8/layout/cycle2"/>
    <dgm:cxn modelId="{881B8784-BEC8-EC40-A01D-85FFEBB9F7AA}" type="presParOf" srcId="{D01BF65D-ABBF-494F-89A1-14B221AB1AE5}" destId="{AAA91290-2C03-E940-B597-2EBC8C2900AE}" srcOrd="6" destOrd="0" presId="urn:microsoft.com/office/officeart/2005/8/layout/cycle2"/>
    <dgm:cxn modelId="{F0165AD8-B37E-B64B-B63B-74D75281D950}" type="presParOf" srcId="{D01BF65D-ABBF-494F-89A1-14B221AB1AE5}" destId="{6255083A-BFA4-924A-9169-580BA4B64A4B}" srcOrd="7" destOrd="0" presId="urn:microsoft.com/office/officeart/2005/8/layout/cycle2"/>
    <dgm:cxn modelId="{26820848-D30D-1542-B6E3-2B0F74D11D7E}" type="presParOf" srcId="{6255083A-BFA4-924A-9169-580BA4B64A4B}" destId="{A9AE7A7D-A129-B842-A361-ECB9E93413F1}" srcOrd="0" destOrd="0" presId="urn:microsoft.com/office/officeart/2005/8/layout/cycle2"/>
    <dgm:cxn modelId="{546A26DF-653E-7C4B-B4E0-409265C2E254}" type="presParOf" srcId="{D01BF65D-ABBF-494F-89A1-14B221AB1AE5}" destId="{9E8A4BEE-F768-F34F-A2BA-649D84F9E038}" srcOrd="8" destOrd="0" presId="urn:microsoft.com/office/officeart/2005/8/layout/cycle2"/>
    <dgm:cxn modelId="{2F840D5E-ED0D-EB45-B641-FDCB23940B3C}" type="presParOf" srcId="{D01BF65D-ABBF-494F-89A1-14B221AB1AE5}" destId="{F1F56167-962C-0E45-829F-BCA7324F776C}" srcOrd="9" destOrd="0" presId="urn:microsoft.com/office/officeart/2005/8/layout/cycle2"/>
    <dgm:cxn modelId="{F906A544-7777-D745-9A78-6C767CEF51FF}" type="presParOf" srcId="{F1F56167-962C-0E45-829F-BCA7324F776C}" destId="{803FAB28-A0EB-AB40-B848-82F3BE3335D7}" srcOrd="0" destOrd="0" presId="urn:microsoft.com/office/officeart/2005/8/layout/cycle2"/>
    <dgm:cxn modelId="{9E9D6FB7-1E77-CC41-BBCD-C52B4C7590AA}" type="presParOf" srcId="{D01BF65D-ABBF-494F-89A1-14B221AB1AE5}" destId="{D30ED048-3EED-054E-958E-954AFE4F9B36}" srcOrd="10" destOrd="0" presId="urn:microsoft.com/office/officeart/2005/8/layout/cycle2"/>
    <dgm:cxn modelId="{DEB37FA3-FB7D-324B-BCFF-F22327424E91}" type="presParOf" srcId="{D01BF65D-ABBF-494F-89A1-14B221AB1AE5}" destId="{513B0A44-FB02-5746-96C4-11E03C71050F}" srcOrd="11" destOrd="0" presId="urn:microsoft.com/office/officeart/2005/8/layout/cycle2"/>
    <dgm:cxn modelId="{1D1182A6-50D1-884B-93F9-AA0A9CE4D4D1}" type="presParOf" srcId="{513B0A44-FB02-5746-96C4-11E03C71050F}" destId="{66FF9D7B-9187-0643-B6DD-73D011DEA31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5E773C-3544-664A-A791-7F256C2D0F08}" type="doc">
      <dgm:prSet loTypeId="urn:microsoft.com/office/officeart/2005/8/layout/hProcess10" loCatId="process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873AE0B-6051-2B44-A6F0-E9E16AECAC6D}">
      <dgm:prSet custT="1"/>
      <dgm:spPr/>
      <dgm:t>
        <a:bodyPr/>
        <a:lstStyle/>
        <a:p>
          <a:pPr algn="l"/>
          <a:r>
            <a:rPr lang="en-US" sz="1600" dirty="0" err="1"/>
            <a:t>Penataan</a:t>
          </a:r>
          <a:r>
            <a:rPr lang="en-US" sz="1600" dirty="0"/>
            <a:t> </a:t>
          </a:r>
          <a:r>
            <a:rPr lang="en-US" sz="1600" dirty="0" err="1"/>
            <a:t>Regulasi</a:t>
          </a:r>
          <a:r>
            <a:rPr lang="en-US" sz="1600" dirty="0"/>
            <a:t> &amp; </a:t>
          </a:r>
          <a:r>
            <a:rPr lang="en-US" sz="1600" dirty="0" err="1"/>
            <a:t>Kebijakan</a:t>
          </a:r>
          <a:r>
            <a:rPr lang="en-US" sz="1600" dirty="0"/>
            <a:t> </a:t>
          </a:r>
          <a:r>
            <a:rPr lang="en-US" sz="1600" dirty="0" err="1"/>
            <a:t>untuk</a:t>
          </a:r>
          <a:r>
            <a:rPr lang="en-US" sz="1600" dirty="0"/>
            <a:t> </a:t>
          </a:r>
          <a:r>
            <a:rPr lang="en-US" sz="1600" dirty="0" err="1"/>
            <a:t>meminimalisir</a:t>
          </a:r>
          <a:r>
            <a:rPr lang="en-US" sz="1600" dirty="0"/>
            <a:t> </a:t>
          </a:r>
          <a:r>
            <a:rPr lang="en-US" sz="1600" dirty="0" err="1"/>
            <a:t>celah</a:t>
          </a:r>
          <a:r>
            <a:rPr lang="en-US" sz="1600" dirty="0"/>
            <a:t> </a:t>
          </a:r>
          <a:r>
            <a:rPr lang="en-US" sz="1600" dirty="0" err="1"/>
            <a:t>korupsi</a:t>
          </a:r>
          <a:r>
            <a:rPr lang="en-US" sz="1600" dirty="0"/>
            <a:t>;</a:t>
          </a:r>
          <a:endParaRPr lang="en-ID" sz="1600" dirty="0"/>
        </a:p>
      </dgm:t>
    </dgm:pt>
    <dgm:pt modelId="{A8D6399A-EAE9-0446-B570-AAAAE1F559D7}" type="parTrans" cxnId="{3BBD1471-8349-544A-9FCA-C43D75C4BE87}">
      <dgm:prSet/>
      <dgm:spPr/>
      <dgm:t>
        <a:bodyPr/>
        <a:lstStyle/>
        <a:p>
          <a:endParaRPr lang="en-US" sz="1600"/>
        </a:p>
      </dgm:t>
    </dgm:pt>
    <dgm:pt modelId="{8ED239CF-8C77-2D4E-AB50-9589DE615804}" type="sibTrans" cxnId="{3BBD1471-8349-544A-9FCA-C43D75C4BE87}">
      <dgm:prSet custT="1"/>
      <dgm:spPr/>
      <dgm:t>
        <a:bodyPr/>
        <a:lstStyle/>
        <a:p>
          <a:endParaRPr lang="en-US" sz="1600"/>
        </a:p>
      </dgm:t>
    </dgm:pt>
    <dgm:pt modelId="{0225AA06-2AF4-4D43-8D67-274883D641BC}">
      <dgm:prSet custT="1"/>
      <dgm:spPr/>
      <dgm:t>
        <a:bodyPr/>
        <a:lstStyle/>
        <a:p>
          <a:pPr algn="l"/>
          <a:r>
            <a:rPr lang="en-US" sz="1600" dirty="0" err="1"/>
            <a:t>Meletakkan</a:t>
          </a:r>
          <a:r>
            <a:rPr lang="en-US" sz="1600" dirty="0"/>
            <a:t> </a:t>
          </a:r>
          <a:r>
            <a:rPr lang="en-US" sz="1600" dirty="0" err="1"/>
            <a:t>perspektif</a:t>
          </a:r>
          <a:r>
            <a:rPr lang="en-US" sz="1600" dirty="0"/>
            <a:t> korban </a:t>
          </a:r>
          <a:r>
            <a:rPr lang="en-US" sz="1600" dirty="0" err="1"/>
            <a:t>korupsi</a:t>
          </a:r>
          <a:r>
            <a:rPr lang="en-US" sz="1600" dirty="0"/>
            <a:t> </a:t>
          </a:r>
          <a:r>
            <a:rPr lang="en-US" sz="1600" dirty="0" err="1"/>
            <a:t>sbg</a:t>
          </a:r>
          <a:r>
            <a:rPr lang="en-US" sz="1600" dirty="0"/>
            <a:t> </a:t>
          </a:r>
          <a:r>
            <a:rPr lang="en-US" sz="1600" dirty="0" err="1"/>
            <a:t>pertimbangan</a:t>
          </a:r>
          <a:r>
            <a:rPr lang="en-US" sz="1600" dirty="0"/>
            <a:t> </a:t>
          </a:r>
          <a:r>
            <a:rPr lang="en-US" sz="1600" dirty="0" err="1"/>
            <a:t>utama</a:t>
          </a:r>
          <a:r>
            <a:rPr lang="en-US" sz="1600" dirty="0"/>
            <a:t> </a:t>
          </a:r>
          <a:r>
            <a:rPr lang="en-US" sz="1600" dirty="0" err="1"/>
            <a:t>penyusunan</a:t>
          </a:r>
          <a:r>
            <a:rPr lang="en-US" sz="1600" dirty="0"/>
            <a:t> </a:t>
          </a:r>
          <a:r>
            <a:rPr lang="en-US" sz="1600" dirty="0" err="1"/>
            <a:t>regulasi</a:t>
          </a:r>
          <a:r>
            <a:rPr lang="en-US" sz="1600" dirty="0"/>
            <a:t>/</a:t>
          </a:r>
          <a:r>
            <a:rPr lang="en-US" sz="1600" dirty="0" err="1"/>
            <a:t>kebijakan</a:t>
          </a:r>
          <a:r>
            <a:rPr lang="en-US" sz="1600" dirty="0"/>
            <a:t> dan </a:t>
          </a:r>
          <a:r>
            <a:rPr lang="en-US" sz="1600" dirty="0" err="1"/>
            <a:t>penegakan</a:t>
          </a:r>
          <a:r>
            <a:rPr lang="en-US" sz="1600" dirty="0"/>
            <a:t> </a:t>
          </a:r>
          <a:r>
            <a:rPr lang="en-US" sz="1600" dirty="0" err="1"/>
            <a:t>hukum</a:t>
          </a:r>
          <a:r>
            <a:rPr lang="en-US" sz="1600" dirty="0"/>
            <a:t>;</a:t>
          </a:r>
          <a:endParaRPr lang="en-ID" sz="1600" dirty="0"/>
        </a:p>
      </dgm:t>
    </dgm:pt>
    <dgm:pt modelId="{02CBBB69-D747-A14E-BB56-6199DA5329BC}" type="parTrans" cxnId="{9F2EF61F-D529-3041-99A5-631D9BEF07FC}">
      <dgm:prSet/>
      <dgm:spPr/>
      <dgm:t>
        <a:bodyPr/>
        <a:lstStyle/>
        <a:p>
          <a:endParaRPr lang="en-US" sz="1600"/>
        </a:p>
      </dgm:t>
    </dgm:pt>
    <dgm:pt modelId="{C6BC99F6-204B-AC40-B2B7-568AF095251E}" type="sibTrans" cxnId="{9F2EF61F-D529-3041-99A5-631D9BEF07FC}">
      <dgm:prSet custT="1"/>
      <dgm:spPr/>
      <dgm:t>
        <a:bodyPr/>
        <a:lstStyle/>
        <a:p>
          <a:endParaRPr lang="en-US" sz="1600"/>
        </a:p>
      </dgm:t>
    </dgm:pt>
    <dgm:pt modelId="{EFCF7332-F198-9044-94DD-97085C08D2D4}">
      <dgm:prSet custT="1"/>
      <dgm:spPr/>
      <dgm:t>
        <a:bodyPr/>
        <a:lstStyle/>
        <a:p>
          <a:pPr algn="l"/>
          <a:r>
            <a:rPr lang="en-US" sz="1600" dirty="0" err="1"/>
            <a:t>Mewajibkan</a:t>
          </a:r>
          <a:r>
            <a:rPr lang="en-US" sz="1600" dirty="0"/>
            <a:t> </a:t>
          </a:r>
          <a:r>
            <a:rPr lang="en-US" sz="1600" dirty="0" err="1"/>
            <a:t>korporasi</a:t>
          </a:r>
          <a:r>
            <a:rPr lang="en-US" sz="1600" dirty="0"/>
            <a:t> di </a:t>
          </a:r>
          <a:r>
            <a:rPr lang="en-US" sz="1600" dirty="0" err="1"/>
            <a:t>sektor</a:t>
          </a:r>
          <a:r>
            <a:rPr lang="en-US" sz="1600" dirty="0"/>
            <a:t> SDA </a:t>
          </a:r>
          <a:r>
            <a:rPr lang="en-US" sz="1600" dirty="0" err="1"/>
            <a:t>untuk</a:t>
          </a:r>
          <a:r>
            <a:rPr lang="en-US" sz="1600" dirty="0"/>
            <a:t> </a:t>
          </a:r>
          <a:r>
            <a:rPr lang="en-US" sz="1600" dirty="0" err="1"/>
            <a:t>membangun</a:t>
          </a:r>
          <a:r>
            <a:rPr lang="en-US" sz="1600" dirty="0"/>
            <a:t> </a:t>
          </a:r>
          <a:r>
            <a:rPr lang="en-US" sz="1600" dirty="0" err="1"/>
            <a:t>pencegahan</a:t>
          </a:r>
          <a:r>
            <a:rPr lang="en-US" sz="1600" dirty="0"/>
            <a:t> dan </a:t>
          </a:r>
          <a:r>
            <a:rPr lang="en-US" sz="1600" dirty="0" err="1"/>
            <a:t>manajemen</a:t>
          </a:r>
          <a:r>
            <a:rPr lang="en-US" sz="1600" dirty="0"/>
            <a:t> </a:t>
          </a:r>
          <a:r>
            <a:rPr lang="en-US" sz="1600" dirty="0" err="1"/>
            <a:t>risiko</a:t>
          </a:r>
          <a:r>
            <a:rPr lang="en-US" sz="1600" dirty="0"/>
            <a:t> </a:t>
          </a:r>
          <a:r>
            <a:rPr lang="en-US" sz="1600" dirty="0" err="1"/>
            <a:t>korupsi</a:t>
          </a:r>
          <a:r>
            <a:rPr lang="en-US" sz="1600" dirty="0"/>
            <a:t>;</a:t>
          </a:r>
          <a:endParaRPr lang="en-ID" sz="1600" dirty="0"/>
        </a:p>
      </dgm:t>
    </dgm:pt>
    <dgm:pt modelId="{A973376A-85E8-0949-9FE8-B91E1828515D}" type="parTrans" cxnId="{C9ADA7B9-5868-3145-95BE-6935600ED3A0}">
      <dgm:prSet/>
      <dgm:spPr/>
      <dgm:t>
        <a:bodyPr/>
        <a:lstStyle/>
        <a:p>
          <a:endParaRPr lang="en-US" sz="1600"/>
        </a:p>
      </dgm:t>
    </dgm:pt>
    <dgm:pt modelId="{16654E8D-0C21-334F-9756-B22426FE52F0}" type="sibTrans" cxnId="{C9ADA7B9-5868-3145-95BE-6935600ED3A0}">
      <dgm:prSet custT="1"/>
      <dgm:spPr/>
      <dgm:t>
        <a:bodyPr/>
        <a:lstStyle/>
        <a:p>
          <a:endParaRPr lang="en-US" sz="1600"/>
        </a:p>
      </dgm:t>
    </dgm:pt>
    <dgm:pt modelId="{B9948477-99FA-BA45-B877-4296B3AE71A4}">
      <dgm:prSet custT="1"/>
      <dgm:spPr/>
      <dgm:t>
        <a:bodyPr/>
        <a:lstStyle/>
        <a:p>
          <a:pPr algn="l"/>
          <a:r>
            <a:rPr lang="en-US" sz="1600" dirty="0" err="1"/>
            <a:t>Membangun</a:t>
          </a:r>
          <a:r>
            <a:rPr lang="en-US" sz="1600" dirty="0"/>
            <a:t> database </a:t>
          </a:r>
          <a:r>
            <a:rPr lang="en-US" sz="1600" dirty="0" err="1"/>
            <a:t>korporasi</a:t>
          </a:r>
          <a:r>
            <a:rPr lang="en-US" sz="1600" dirty="0"/>
            <a:t> dan BO dan </a:t>
          </a:r>
          <a:r>
            <a:rPr lang="en-US" sz="1600" dirty="0" err="1"/>
            <a:t>menerapkan</a:t>
          </a:r>
          <a:r>
            <a:rPr lang="en-US" sz="1600" dirty="0"/>
            <a:t> </a:t>
          </a:r>
          <a:r>
            <a:rPr lang="en-US" sz="1600" dirty="0" err="1"/>
            <a:t>konsep</a:t>
          </a:r>
          <a:r>
            <a:rPr lang="en-US" sz="1600" dirty="0"/>
            <a:t> </a:t>
          </a:r>
          <a:r>
            <a:rPr lang="en-US" sz="1600" i="1" dirty="0"/>
            <a:t>blacklist</a:t>
          </a:r>
          <a:r>
            <a:rPr lang="en-US" sz="1600" dirty="0"/>
            <a:t> </a:t>
          </a:r>
          <a:r>
            <a:rPr lang="en-US" sz="1600" dirty="0" err="1"/>
            <a:t>untuk</a:t>
          </a:r>
          <a:r>
            <a:rPr lang="en-US" sz="1600" dirty="0"/>
            <a:t> </a:t>
          </a:r>
          <a:r>
            <a:rPr lang="en-US" sz="1600" dirty="0" err="1"/>
            <a:t>perusahaan</a:t>
          </a:r>
          <a:r>
            <a:rPr lang="en-US" sz="1600" dirty="0"/>
            <a:t>/BO </a:t>
          </a:r>
          <a:r>
            <a:rPr lang="en-US" sz="1600" dirty="0" err="1"/>
            <a:t>yg</a:t>
          </a:r>
          <a:r>
            <a:rPr lang="en-US" sz="1600" dirty="0"/>
            <a:t> </a:t>
          </a:r>
          <a:r>
            <a:rPr lang="en-US" sz="1600" dirty="0" err="1"/>
            <a:t>melanggar</a:t>
          </a:r>
          <a:r>
            <a:rPr lang="en-US" sz="1600" dirty="0"/>
            <a:t> </a:t>
          </a:r>
          <a:r>
            <a:rPr lang="en-US" sz="1600" dirty="0" err="1"/>
            <a:t>hukum</a:t>
          </a:r>
          <a:r>
            <a:rPr lang="en-US" sz="1600" dirty="0"/>
            <a:t>, </a:t>
          </a:r>
          <a:r>
            <a:rPr lang="en-US" sz="1600" dirty="0" err="1"/>
            <a:t>termasuk</a:t>
          </a:r>
          <a:r>
            <a:rPr lang="en-US" sz="1600" dirty="0"/>
            <a:t> </a:t>
          </a:r>
          <a:r>
            <a:rPr lang="en-US" sz="1600" dirty="0" err="1"/>
            <a:t>jika</a:t>
          </a:r>
          <a:r>
            <a:rPr lang="en-US" sz="1600" dirty="0"/>
            <a:t> </a:t>
          </a:r>
          <a:r>
            <a:rPr lang="en-US" sz="1600" dirty="0" err="1"/>
            <a:t>terlibat</a:t>
          </a:r>
          <a:r>
            <a:rPr lang="en-US" sz="1600" dirty="0"/>
            <a:t> </a:t>
          </a:r>
          <a:r>
            <a:rPr lang="en-US" sz="1600" dirty="0" err="1"/>
            <a:t>korupsi</a:t>
          </a:r>
          <a:r>
            <a:rPr lang="en-US" sz="1600" dirty="0"/>
            <a:t>;</a:t>
          </a:r>
          <a:endParaRPr lang="en-ID" sz="1600" dirty="0"/>
        </a:p>
      </dgm:t>
    </dgm:pt>
    <dgm:pt modelId="{6EFE3A6E-A3A0-6841-BA5A-2613E91EF4A2}" type="parTrans" cxnId="{B5497662-6373-F34D-9FC6-254BDF5848F3}">
      <dgm:prSet/>
      <dgm:spPr/>
      <dgm:t>
        <a:bodyPr/>
        <a:lstStyle/>
        <a:p>
          <a:endParaRPr lang="en-US" sz="1600"/>
        </a:p>
      </dgm:t>
    </dgm:pt>
    <dgm:pt modelId="{BC577FFD-FA5B-7941-BBE7-155C69C72293}" type="sibTrans" cxnId="{B5497662-6373-F34D-9FC6-254BDF5848F3}">
      <dgm:prSet custT="1"/>
      <dgm:spPr/>
      <dgm:t>
        <a:bodyPr/>
        <a:lstStyle/>
        <a:p>
          <a:endParaRPr lang="en-US" sz="1600"/>
        </a:p>
      </dgm:t>
    </dgm:pt>
    <dgm:pt modelId="{11393009-B6F0-8448-A652-8E2E285CC8EB}">
      <dgm:prSet custT="1"/>
      <dgm:spPr/>
      <dgm:t>
        <a:bodyPr anchor="ctr"/>
        <a:lstStyle/>
        <a:p>
          <a:r>
            <a:rPr lang="en-US" sz="1600"/>
            <a:t>Penegakan hukum yg konsisten </a:t>
          </a:r>
          <a:endParaRPr lang="en-ID" sz="1600"/>
        </a:p>
      </dgm:t>
    </dgm:pt>
    <dgm:pt modelId="{98CB2C11-D3E9-3449-8101-E9CEB60A6E2F}" type="parTrans" cxnId="{5C3FFE2C-1072-EC45-B289-A1417F2F4A26}">
      <dgm:prSet/>
      <dgm:spPr/>
      <dgm:t>
        <a:bodyPr/>
        <a:lstStyle/>
        <a:p>
          <a:endParaRPr lang="en-US" sz="1600"/>
        </a:p>
      </dgm:t>
    </dgm:pt>
    <dgm:pt modelId="{2ACA98B8-F35D-F042-9308-914F524FF30A}" type="sibTrans" cxnId="{5C3FFE2C-1072-EC45-B289-A1417F2F4A26}">
      <dgm:prSet/>
      <dgm:spPr/>
      <dgm:t>
        <a:bodyPr/>
        <a:lstStyle/>
        <a:p>
          <a:endParaRPr lang="en-US" sz="1600"/>
        </a:p>
      </dgm:t>
    </dgm:pt>
    <dgm:pt modelId="{71E92BB6-95FA-914E-B850-A21CAEB613A7}">
      <dgm:prSet custT="1"/>
      <dgm:spPr/>
      <dgm:t>
        <a:bodyPr anchor="ctr"/>
        <a:lstStyle/>
        <a:p>
          <a:r>
            <a:rPr lang="en-US" sz="1400" dirty="0" err="1"/>
            <a:t>menyasar</a:t>
          </a:r>
          <a:r>
            <a:rPr lang="en-US" sz="1400" dirty="0"/>
            <a:t> </a:t>
          </a:r>
          <a:r>
            <a:rPr lang="en-US" sz="1400" dirty="0" err="1"/>
            <a:t>pelaku</a:t>
          </a:r>
          <a:r>
            <a:rPr lang="en-US" sz="1400" dirty="0"/>
            <a:t> </a:t>
          </a:r>
          <a:r>
            <a:rPr lang="en-US" sz="1400" dirty="0" err="1"/>
            <a:t>besar</a:t>
          </a:r>
          <a:r>
            <a:rPr lang="en-US" sz="1400" dirty="0"/>
            <a:t>/</a:t>
          </a:r>
          <a:r>
            <a:rPr lang="en-US" sz="1400" dirty="0" err="1"/>
            <a:t>korporasi</a:t>
          </a:r>
          <a:r>
            <a:rPr lang="en-US" sz="1400" dirty="0"/>
            <a:t>, </a:t>
          </a:r>
          <a:endParaRPr lang="en-ID" sz="1400" dirty="0"/>
        </a:p>
      </dgm:t>
    </dgm:pt>
    <dgm:pt modelId="{53A76FB0-A92C-1B45-95CE-373EA46CD668}" type="parTrans" cxnId="{F51C6275-193F-A744-ABB2-5A70B7B5B920}">
      <dgm:prSet/>
      <dgm:spPr/>
      <dgm:t>
        <a:bodyPr/>
        <a:lstStyle/>
        <a:p>
          <a:endParaRPr lang="en-US" sz="1600"/>
        </a:p>
      </dgm:t>
    </dgm:pt>
    <dgm:pt modelId="{A19ACFAD-6294-C948-9D24-E8502FCD5FB1}" type="sibTrans" cxnId="{F51C6275-193F-A744-ABB2-5A70B7B5B920}">
      <dgm:prSet/>
      <dgm:spPr/>
      <dgm:t>
        <a:bodyPr/>
        <a:lstStyle/>
        <a:p>
          <a:endParaRPr lang="en-US" sz="1600"/>
        </a:p>
      </dgm:t>
    </dgm:pt>
    <dgm:pt modelId="{EDF97635-9B26-C142-A582-E9BA73214773}">
      <dgm:prSet custT="1"/>
      <dgm:spPr/>
      <dgm:t>
        <a:bodyPr anchor="ctr"/>
        <a:lstStyle/>
        <a:p>
          <a:r>
            <a:rPr lang="en-US" sz="1400" dirty="0" err="1"/>
            <a:t>Bukan</a:t>
          </a:r>
          <a:r>
            <a:rPr lang="en-US" sz="1400" dirty="0"/>
            <a:t> </a:t>
          </a:r>
          <a:r>
            <a:rPr lang="en-US" sz="1400" dirty="0" err="1"/>
            <a:t>hanya</a:t>
          </a:r>
          <a:r>
            <a:rPr lang="en-US" sz="1400" dirty="0"/>
            <a:t> </a:t>
          </a:r>
          <a:r>
            <a:rPr lang="en-US" sz="1400" dirty="0" err="1"/>
            <a:t>masyarakat</a:t>
          </a:r>
          <a:r>
            <a:rPr lang="en-US" sz="1400" dirty="0"/>
            <a:t> </a:t>
          </a:r>
          <a:r>
            <a:rPr lang="en-US" sz="1400" dirty="0" err="1"/>
            <a:t>kecil</a:t>
          </a:r>
          <a:r>
            <a:rPr lang="en-US" sz="1400" dirty="0"/>
            <a:t> </a:t>
          </a:r>
          <a:r>
            <a:rPr lang="en-US" sz="1400" dirty="0" err="1"/>
            <a:t>apalagi</a:t>
          </a:r>
          <a:r>
            <a:rPr lang="en-US" sz="1400" dirty="0"/>
            <a:t> </a:t>
          </a:r>
          <a:r>
            <a:rPr lang="en-US" sz="1400" dirty="0" err="1"/>
            <a:t>yg</a:t>
          </a:r>
          <a:r>
            <a:rPr lang="en-US" sz="1400" dirty="0"/>
            <a:t> sehari2 </a:t>
          </a:r>
          <a:r>
            <a:rPr lang="en-US" sz="1400" dirty="0" err="1"/>
            <a:t>tinggal</a:t>
          </a:r>
          <a:r>
            <a:rPr lang="en-US" sz="1400" dirty="0"/>
            <a:t> di </a:t>
          </a:r>
          <a:r>
            <a:rPr lang="en-US" sz="1400" dirty="0" err="1"/>
            <a:t>hutan</a:t>
          </a:r>
          <a:r>
            <a:rPr lang="en-US" sz="1400" dirty="0"/>
            <a:t>, </a:t>
          </a:r>
          <a:endParaRPr lang="en-ID" sz="1400" dirty="0"/>
        </a:p>
      </dgm:t>
    </dgm:pt>
    <dgm:pt modelId="{30BA031D-8C82-9847-B1F6-D130F0554328}" type="parTrans" cxnId="{1C520E21-3779-124F-9C14-09CA6F2AB8C7}">
      <dgm:prSet/>
      <dgm:spPr/>
      <dgm:t>
        <a:bodyPr/>
        <a:lstStyle/>
        <a:p>
          <a:endParaRPr lang="en-US" sz="1600"/>
        </a:p>
      </dgm:t>
    </dgm:pt>
    <dgm:pt modelId="{9F2D9E71-1633-4F4B-A66F-9411D74C1748}" type="sibTrans" cxnId="{1C520E21-3779-124F-9C14-09CA6F2AB8C7}">
      <dgm:prSet/>
      <dgm:spPr/>
      <dgm:t>
        <a:bodyPr/>
        <a:lstStyle/>
        <a:p>
          <a:endParaRPr lang="en-US" sz="1600"/>
        </a:p>
      </dgm:t>
    </dgm:pt>
    <dgm:pt modelId="{C0ABEB9A-5FAA-454D-ADD0-E1E90E7C68AD}">
      <dgm:prSet custT="1"/>
      <dgm:spPr/>
      <dgm:t>
        <a:bodyPr anchor="ctr"/>
        <a:lstStyle/>
        <a:p>
          <a:r>
            <a:rPr lang="en-US" sz="1400" dirty="0" err="1"/>
            <a:t>memaksimalkan</a:t>
          </a:r>
          <a:r>
            <a:rPr lang="en-US" sz="1400" dirty="0"/>
            <a:t> </a:t>
          </a:r>
          <a:r>
            <a:rPr lang="en-US" sz="1400" dirty="0" err="1"/>
            <a:t>penggantian</a:t>
          </a:r>
          <a:r>
            <a:rPr lang="en-US" sz="1400" dirty="0"/>
            <a:t> </a:t>
          </a:r>
          <a:r>
            <a:rPr lang="en-US" sz="1400" dirty="0" err="1"/>
            <a:t>kerugian</a:t>
          </a:r>
          <a:r>
            <a:rPr lang="en-US" sz="1400" dirty="0"/>
            <a:t> </a:t>
          </a:r>
          <a:r>
            <a:rPr lang="en-US" sz="1400" dirty="0" err="1"/>
            <a:t>menggunakan</a:t>
          </a:r>
          <a:r>
            <a:rPr lang="en-US" sz="1400" dirty="0"/>
            <a:t> UU </a:t>
          </a:r>
          <a:r>
            <a:rPr lang="en-US" sz="1400" dirty="0" err="1"/>
            <a:t>Tipikor</a:t>
          </a:r>
          <a:r>
            <a:rPr lang="en-US" sz="1400" dirty="0"/>
            <a:t> dan </a:t>
          </a:r>
          <a:r>
            <a:rPr lang="en-US" sz="1400" dirty="0" err="1"/>
            <a:t>Pencucian</a:t>
          </a:r>
          <a:r>
            <a:rPr lang="en-US" sz="1400" dirty="0"/>
            <a:t> Uang</a:t>
          </a:r>
          <a:endParaRPr lang="en-ID" sz="1400" dirty="0"/>
        </a:p>
      </dgm:t>
    </dgm:pt>
    <dgm:pt modelId="{26871037-BF92-F34F-9E6D-E0C916EC069A}" type="parTrans" cxnId="{831596E0-4D8A-4F42-93B7-C24AB381F3F7}">
      <dgm:prSet/>
      <dgm:spPr/>
      <dgm:t>
        <a:bodyPr/>
        <a:lstStyle/>
        <a:p>
          <a:endParaRPr lang="en-US" sz="1600"/>
        </a:p>
      </dgm:t>
    </dgm:pt>
    <dgm:pt modelId="{775E5EA7-A2BF-9C43-B5E4-8523234D0663}" type="sibTrans" cxnId="{831596E0-4D8A-4F42-93B7-C24AB381F3F7}">
      <dgm:prSet/>
      <dgm:spPr/>
      <dgm:t>
        <a:bodyPr/>
        <a:lstStyle/>
        <a:p>
          <a:endParaRPr lang="en-US" sz="1600"/>
        </a:p>
      </dgm:t>
    </dgm:pt>
    <dgm:pt modelId="{D73BAE31-BE62-8D4D-BD70-5300FD22F018}" type="pres">
      <dgm:prSet presAssocID="{585E773C-3544-664A-A791-7F256C2D0F08}" presName="Name0" presStyleCnt="0">
        <dgm:presLayoutVars>
          <dgm:dir/>
          <dgm:resizeHandles val="exact"/>
        </dgm:presLayoutVars>
      </dgm:prSet>
      <dgm:spPr/>
    </dgm:pt>
    <dgm:pt modelId="{D4F0D7CA-B8AE-ED42-85DD-0A0E4A86C262}" type="pres">
      <dgm:prSet presAssocID="{3873AE0B-6051-2B44-A6F0-E9E16AECAC6D}" presName="composite" presStyleCnt="0"/>
      <dgm:spPr/>
    </dgm:pt>
    <dgm:pt modelId="{AD2FB576-1EFC-D244-AD4F-468EF663B868}" type="pres">
      <dgm:prSet presAssocID="{3873AE0B-6051-2B44-A6F0-E9E16AECAC6D}" presName="imagSh" presStyleLbl="bgImgPlace1" presStyleIdx="0" presStyleCnt="5"/>
      <dgm:spPr>
        <a:solidFill>
          <a:schemeClr val="accent6">
            <a:lumMod val="75000"/>
          </a:schemeClr>
        </a:solidFill>
      </dgm:spPr>
    </dgm:pt>
    <dgm:pt modelId="{E1589E16-8E32-954F-AC00-8E4C41F92B4E}" type="pres">
      <dgm:prSet presAssocID="{3873AE0B-6051-2B44-A6F0-E9E16AECAC6D}" presName="txNode" presStyleLbl="node1" presStyleIdx="0" presStyleCnt="5" custScaleY="173059">
        <dgm:presLayoutVars>
          <dgm:bulletEnabled val="1"/>
        </dgm:presLayoutVars>
      </dgm:prSet>
      <dgm:spPr/>
    </dgm:pt>
    <dgm:pt modelId="{589BACC0-8628-6D45-AF1B-457B1F888AC8}" type="pres">
      <dgm:prSet presAssocID="{8ED239CF-8C77-2D4E-AB50-9589DE615804}" presName="sibTrans" presStyleLbl="sibTrans2D1" presStyleIdx="0" presStyleCnt="4"/>
      <dgm:spPr/>
    </dgm:pt>
    <dgm:pt modelId="{D73331D7-98D6-4F4E-853D-8F1D4A2AED54}" type="pres">
      <dgm:prSet presAssocID="{8ED239CF-8C77-2D4E-AB50-9589DE615804}" presName="connTx" presStyleLbl="sibTrans2D1" presStyleIdx="0" presStyleCnt="4"/>
      <dgm:spPr/>
    </dgm:pt>
    <dgm:pt modelId="{EC8AD97D-7EB3-3D45-AFF2-8D4849A9EEE4}" type="pres">
      <dgm:prSet presAssocID="{0225AA06-2AF4-4D43-8D67-274883D641BC}" presName="composite" presStyleCnt="0"/>
      <dgm:spPr/>
    </dgm:pt>
    <dgm:pt modelId="{AA22B154-E4FE-B149-9A14-2D58E86940AA}" type="pres">
      <dgm:prSet presAssocID="{0225AA06-2AF4-4D43-8D67-274883D641BC}" presName="imagSh" presStyleLbl="bgImgPlace1" presStyleIdx="1" presStyleCnt="5"/>
      <dgm:spPr>
        <a:solidFill>
          <a:schemeClr val="accent4">
            <a:lumMod val="60000"/>
            <a:lumOff val="40000"/>
          </a:schemeClr>
        </a:solidFill>
      </dgm:spPr>
    </dgm:pt>
    <dgm:pt modelId="{53139BD8-72F1-084C-A489-4310C52F21CE}" type="pres">
      <dgm:prSet presAssocID="{0225AA06-2AF4-4D43-8D67-274883D641BC}" presName="txNode" presStyleLbl="node1" presStyleIdx="1" presStyleCnt="5" custScaleY="323393">
        <dgm:presLayoutVars>
          <dgm:bulletEnabled val="1"/>
        </dgm:presLayoutVars>
      </dgm:prSet>
      <dgm:spPr/>
    </dgm:pt>
    <dgm:pt modelId="{22F62836-7BA9-294A-A785-5D67304ED535}" type="pres">
      <dgm:prSet presAssocID="{C6BC99F6-204B-AC40-B2B7-568AF095251E}" presName="sibTrans" presStyleLbl="sibTrans2D1" presStyleIdx="1" presStyleCnt="4"/>
      <dgm:spPr/>
    </dgm:pt>
    <dgm:pt modelId="{CDF442FC-22D4-394A-AF9D-11C70AEC532C}" type="pres">
      <dgm:prSet presAssocID="{C6BC99F6-204B-AC40-B2B7-568AF095251E}" presName="connTx" presStyleLbl="sibTrans2D1" presStyleIdx="1" presStyleCnt="4"/>
      <dgm:spPr/>
    </dgm:pt>
    <dgm:pt modelId="{447C9AEA-086D-EB42-8DF1-972788982C9F}" type="pres">
      <dgm:prSet presAssocID="{EFCF7332-F198-9044-94DD-97085C08D2D4}" presName="composite" presStyleCnt="0"/>
      <dgm:spPr/>
    </dgm:pt>
    <dgm:pt modelId="{B7CD4925-2D1C-D041-B92F-38697168F804}" type="pres">
      <dgm:prSet presAssocID="{EFCF7332-F198-9044-94DD-97085C08D2D4}" presName="imagSh" presStyleLbl="bgImgPlace1" presStyleIdx="2" presStyleCnt="5"/>
      <dgm:spPr>
        <a:solidFill>
          <a:srgbClr val="00B0F0"/>
        </a:solidFill>
      </dgm:spPr>
    </dgm:pt>
    <dgm:pt modelId="{E005F801-BFAE-A246-A6D1-B419F145CDE0}" type="pres">
      <dgm:prSet presAssocID="{EFCF7332-F198-9044-94DD-97085C08D2D4}" presName="txNode" presStyleLbl="node1" presStyleIdx="2" presStyleCnt="5" custScaleY="177633">
        <dgm:presLayoutVars>
          <dgm:bulletEnabled val="1"/>
        </dgm:presLayoutVars>
      </dgm:prSet>
      <dgm:spPr/>
    </dgm:pt>
    <dgm:pt modelId="{0309ED17-C191-6246-ABCF-99231119CB6C}" type="pres">
      <dgm:prSet presAssocID="{16654E8D-0C21-334F-9756-B22426FE52F0}" presName="sibTrans" presStyleLbl="sibTrans2D1" presStyleIdx="2" presStyleCnt="4"/>
      <dgm:spPr/>
    </dgm:pt>
    <dgm:pt modelId="{433FEDF2-777F-0747-87D1-920DC0FABB6A}" type="pres">
      <dgm:prSet presAssocID="{16654E8D-0C21-334F-9756-B22426FE52F0}" presName="connTx" presStyleLbl="sibTrans2D1" presStyleIdx="2" presStyleCnt="4"/>
      <dgm:spPr/>
    </dgm:pt>
    <dgm:pt modelId="{E0AC7A9D-CF49-7042-B7B5-E1E99F3F3DBC}" type="pres">
      <dgm:prSet presAssocID="{B9948477-99FA-BA45-B877-4296B3AE71A4}" presName="composite" presStyleCnt="0"/>
      <dgm:spPr/>
    </dgm:pt>
    <dgm:pt modelId="{8878D675-BDA5-6A46-AF4A-CFF9C632C625}" type="pres">
      <dgm:prSet presAssocID="{B9948477-99FA-BA45-B877-4296B3AE71A4}" presName="imagSh" presStyleLbl="bgImgPlace1" presStyleIdx="3" presStyleCnt="5"/>
      <dgm:spPr>
        <a:solidFill>
          <a:srgbClr val="7030A0"/>
        </a:solidFill>
      </dgm:spPr>
    </dgm:pt>
    <dgm:pt modelId="{A03C76F1-C615-1940-959A-48513FD8CA24}" type="pres">
      <dgm:prSet presAssocID="{B9948477-99FA-BA45-B877-4296B3AE71A4}" presName="txNode" presStyleLbl="node1" presStyleIdx="3" presStyleCnt="5" custScaleY="288460">
        <dgm:presLayoutVars>
          <dgm:bulletEnabled val="1"/>
        </dgm:presLayoutVars>
      </dgm:prSet>
      <dgm:spPr/>
    </dgm:pt>
    <dgm:pt modelId="{882AC21F-4F8B-F243-9401-AA5766A98800}" type="pres">
      <dgm:prSet presAssocID="{BC577FFD-FA5B-7941-BBE7-155C69C72293}" presName="sibTrans" presStyleLbl="sibTrans2D1" presStyleIdx="3" presStyleCnt="4"/>
      <dgm:spPr/>
    </dgm:pt>
    <dgm:pt modelId="{666F8DC7-4880-AB46-89A3-39D5BF93C0D0}" type="pres">
      <dgm:prSet presAssocID="{BC577FFD-FA5B-7941-BBE7-155C69C72293}" presName="connTx" presStyleLbl="sibTrans2D1" presStyleIdx="3" presStyleCnt="4"/>
      <dgm:spPr/>
    </dgm:pt>
    <dgm:pt modelId="{B65EBDE1-52F8-A94A-9F66-5D6820F5E8DF}" type="pres">
      <dgm:prSet presAssocID="{11393009-B6F0-8448-A652-8E2E285CC8EB}" presName="composite" presStyleCnt="0"/>
      <dgm:spPr/>
    </dgm:pt>
    <dgm:pt modelId="{AFACB8A1-779B-2849-A1AA-5DF14A3EFDB0}" type="pres">
      <dgm:prSet presAssocID="{11393009-B6F0-8448-A652-8E2E285CC8EB}" presName="imagSh" presStyleLbl="bgImgPlace1" presStyleIdx="4" presStyleCnt="5"/>
      <dgm:spPr>
        <a:solidFill>
          <a:schemeClr val="bg1">
            <a:lumMod val="65000"/>
          </a:schemeClr>
        </a:solidFill>
      </dgm:spPr>
    </dgm:pt>
    <dgm:pt modelId="{020DCB63-63A6-514C-9046-08B528C57123}" type="pres">
      <dgm:prSet presAssocID="{11393009-B6F0-8448-A652-8E2E285CC8EB}" presName="txNode" presStyleLbl="node1" presStyleIdx="4" presStyleCnt="5" custScaleY="354257">
        <dgm:presLayoutVars>
          <dgm:bulletEnabled val="1"/>
        </dgm:presLayoutVars>
      </dgm:prSet>
      <dgm:spPr/>
    </dgm:pt>
  </dgm:ptLst>
  <dgm:cxnLst>
    <dgm:cxn modelId="{871C520F-C790-544D-B026-2AD9DD90DCC4}" type="presOf" srcId="{B9948477-99FA-BA45-B877-4296B3AE71A4}" destId="{A03C76F1-C615-1940-959A-48513FD8CA24}" srcOrd="0" destOrd="0" presId="urn:microsoft.com/office/officeart/2005/8/layout/hProcess10"/>
    <dgm:cxn modelId="{6A64D718-7EF8-9F48-9477-C971421BC193}" type="presOf" srcId="{16654E8D-0C21-334F-9756-B22426FE52F0}" destId="{433FEDF2-777F-0747-87D1-920DC0FABB6A}" srcOrd="1" destOrd="0" presId="urn:microsoft.com/office/officeart/2005/8/layout/hProcess10"/>
    <dgm:cxn modelId="{10106D1A-76E2-BE40-BC23-0712A92EC00F}" type="presOf" srcId="{C6BC99F6-204B-AC40-B2B7-568AF095251E}" destId="{22F62836-7BA9-294A-A785-5D67304ED535}" srcOrd="0" destOrd="0" presId="urn:microsoft.com/office/officeart/2005/8/layout/hProcess10"/>
    <dgm:cxn modelId="{9F2EF61F-D529-3041-99A5-631D9BEF07FC}" srcId="{585E773C-3544-664A-A791-7F256C2D0F08}" destId="{0225AA06-2AF4-4D43-8D67-274883D641BC}" srcOrd="1" destOrd="0" parTransId="{02CBBB69-D747-A14E-BB56-6199DA5329BC}" sibTransId="{C6BC99F6-204B-AC40-B2B7-568AF095251E}"/>
    <dgm:cxn modelId="{1C520E21-3779-124F-9C14-09CA6F2AB8C7}" srcId="{11393009-B6F0-8448-A652-8E2E285CC8EB}" destId="{EDF97635-9B26-C142-A582-E9BA73214773}" srcOrd="1" destOrd="0" parTransId="{30BA031D-8C82-9847-B1F6-D130F0554328}" sibTransId="{9F2D9E71-1633-4F4B-A66F-9411D74C1748}"/>
    <dgm:cxn modelId="{5C3FFE2C-1072-EC45-B289-A1417F2F4A26}" srcId="{585E773C-3544-664A-A791-7F256C2D0F08}" destId="{11393009-B6F0-8448-A652-8E2E285CC8EB}" srcOrd="4" destOrd="0" parTransId="{98CB2C11-D3E9-3449-8101-E9CEB60A6E2F}" sibTransId="{2ACA98B8-F35D-F042-9308-914F524FF30A}"/>
    <dgm:cxn modelId="{2744D43D-1AD7-1D41-AA6F-427FF70291CD}" type="presOf" srcId="{BC577FFD-FA5B-7941-BBE7-155C69C72293}" destId="{666F8DC7-4880-AB46-89A3-39D5BF93C0D0}" srcOrd="1" destOrd="0" presId="urn:microsoft.com/office/officeart/2005/8/layout/hProcess10"/>
    <dgm:cxn modelId="{09B1A73F-7B8B-1143-BE98-4EF9B8C0C93B}" type="presOf" srcId="{EDF97635-9B26-C142-A582-E9BA73214773}" destId="{020DCB63-63A6-514C-9046-08B528C57123}" srcOrd="0" destOrd="2" presId="urn:microsoft.com/office/officeart/2005/8/layout/hProcess10"/>
    <dgm:cxn modelId="{654C8B41-525F-BC4F-917E-4D868DDB2ABD}" type="presOf" srcId="{EFCF7332-F198-9044-94DD-97085C08D2D4}" destId="{E005F801-BFAE-A246-A6D1-B419F145CDE0}" srcOrd="0" destOrd="0" presId="urn:microsoft.com/office/officeart/2005/8/layout/hProcess10"/>
    <dgm:cxn modelId="{3CCE2744-C760-974E-B802-D80CA8E06262}" type="presOf" srcId="{8ED239CF-8C77-2D4E-AB50-9589DE615804}" destId="{589BACC0-8628-6D45-AF1B-457B1F888AC8}" srcOrd="0" destOrd="0" presId="urn:microsoft.com/office/officeart/2005/8/layout/hProcess10"/>
    <dgm:cxn modelId="{B5497662-6373-F34D-9FC6-254BDF5848F3}" srcId="{585E773C-3544-664A-A791-7F256C2D0F08}" destId="{B9948477-99FA-BA45-B877-4296B3AE71A4}" srcOrd="3" destOrd="0" parTransId="{6EFE3A6E-A3A0-6841-BA5A-2613E91EF4A2}" sibTransId="{BC577FFD-FA5B-7941-BBE7-155C69C72293}"/>
    <dgm:cxn modelId="{3BBD1471-8349-544A-9FCA-C43D75C4BE87}" srcId="{585E773C-3544-664A-A791-7F256C2D0F08}" destId="{3873AE0B-6051-2B44-A6F0-E9E16AECAC6D}" srcOrd="0" destOrd="0" parTransId="{A8D6399A-EAE9-0446-B570-AAAAE1F559D7}" sibTransId="{8ED239CF-8C77-2D4E-AB50-9589DE615804}"/>
    <dgm:cxn modelId="{F51C6275-193F-A744-ABB2-5A70B7B5B920}" srcId="{11393009-B6F0-8448-A652-8E2E285CC8EB}" destId="{71E92BB6-95FA-914E-B850-A21CAEB613A7}" srcOrd="0" destOrd="0" parTransId="{53A76FB0-A92C-1B45-95CE-373EA46CD668}" sibTransId="{A19ACFAD-6294-C948-9D24-E8502FCD5FB1}"/>
    <dgm:cxn modelId="{DDB7BA82-44A9-774F-A9BF-7BDE01C873DC}" type="presOf" srcId="{16654E8D-0C21-334F-9756-B22426FE52F0}" destId="{0309ED17-C191-6246-ABCF-99231119CB6C}" srcOrd="0" destOrd="0" presId="urn:microsoft.com/office/officeart/2005/8/layout/hProcess10"/>
    <dgm:cxn modelId="{61F3548F-6841-D346-95A0-D1B5D91B3CFE}" type="presOf" srcId="{71E92BB6-95FA-914E-B850-A21CAEB613A7}" destId="{020DCB63-63A6-514C-9046-08B528C57123}" srcOrd="0" destOrd="1" presId="urn:microsoft.com/office/officeart/2005/8/layout/hProcess10"/>
    <dgm:cxn modelId="{7D26A69C-72AA-6D4A-9E11-926D6DC80BFD}" type="presOf" srcId="{C6BC99F6-204B-AC40-B2B7-568AF095251E}" destId="{CDF442FC-22D4-394A-AF9D-11C70AEC532C}" srcOrd="1" destOrd="0" presId="urn:microsoft.com/office/officeart/2005/8/layout/hProcess10"/>
    <dgm:cxn modelId="{1F1C05A0-2AF3-5041-8465-84BD5ED3866E}" type="presOf" srcId="{585E773C-3544-664A-A791-7F256C2D0F08}" destId="{D73BAE31-BE62-8D4D-BD70-5300FD22F018}" srcOrd="0" destOrd="0" presId="urn:microsoft.com/office/officeart/2005/8/layout/hProcess10"/>
    <dgm:cxn modelId="{366E5DA8-6D06-A64E-8695-D474BDC3709F}" type="presOf" srcId="{C0ABEB9A-5FAA-454D-ADD0-E1E90E7C68AD}" destId="{020DCB63-63A6-514C-9046-08B528C57123}" srcOrd="0" destOrd="3" presId="urn:microsoft.com/office/officeart/2005/8/layout/hProcess10"/>
    <dgm:cxn modelId="{168FE8AA-4AF8-6B42-946D-58474F4F640C}" type="presOf" srcId="{11393009-B6F0-8448-A652-8E2E285CC8EB}" destId="{020DCB63-63A6-514C-9046-08B528C57123}" srcOrd="0" destOrd="0" presId="urn:microsoft.com/office/officeart/2005/8/layout/hProcess10"/>
    <dgm:cxn modelId="{7772FDB7-6F49-6A45-ACE9-3A4B556B457C}" type="presOf" srcId="{BC577FFD-FA5B-7941-BBE7-155C69C72293}" destId="{882AC21F-4F8B-F243-9401-AA5766A98800}" srcOrd="0" destOrd="0" presId="urn:microsoft.com/office/officeart/2005/8/layout/hProcess10"/>
    <dgm:cxn modelId="{C9ADA7B9-5868-3145-95BE-6935600ED3A0}" srcId="{585E773C-3544-664A-A791-7F256C2D0F08}" destId="{EFCF7332-F198-9044-94DD-97085C08D2D4}" srcOrd="2" destOrd="0" parTransId="{A973376A-85E8-0949-9FE8-B91E1828515D}" sibTransId="{16654E8D-0C21-334F-9756-B22426FE52F0}"/>
    <dgm:cxn modelId="{C37D84DC-A995-3D44-96AD-9C9484AF3440}" type="presOf" srcId="{0225AA06-2AF4-4D43-8D67-274883D641BC}" destId="{53139BD8-72F1-084C-A489-4310C52F21CE}" srcOrd="0" destOrd="0" presId="urn:microsoft.com/office/officeart/2005/8/layout/hProcess10"/>
    <dgm:cxn modelId="{831596E0-4D8A-4F42-93B7-C24AB381F3F7}" srcId="{11393009-B6F0-8448-A652-8E2E285CC8EB}" destId="{C0ABEB9A-5FAA-454D-ADD0-E1E90E7C68AD}" srcOrd="2" destOrd="0" parTransId="{26871037-BF92-F34F-9E6D-E0C916EC069A}" sibTransId="{775E5EA7-A2BF-9C43-B5E4-8523234D0663}"/>
    <dgm:cxn modelId="{9FC3E5E3-D0DF-C446-89DF-E50C949776D3}" type="presOf" srcId="{8ED239CF-8C77-2D4E-AB50-9589DE615804}" destId="{D73331D7-98D6-4F4E-853D-8F1D4A2AED54}" srcOrd="1" destOrd="0" presId="urn:microsoft.com/office/officeart/2005/8/layout/hProcess10"/>
    <dgm:cxn modelId="{E9E722F8-47D4-3345-8EE7-2033616E3346}" type="presOf" srcId="{3873AE0B-6051-2B44-A6F0-E9E16AECAC6D}" destId="{E1589E16-8E32-954F-AC00-8E4C41F92B4E}" srcOrd="0" destOrd="0" presId="urn:microsoft.com/office/officeart/2005/8/layout/hProcess10"/>
    <dgm:cxn modelId="{D575062A-ECC1-3B47-8178-86918663271E}" type="presParOf" srcId="{D73BAE31-BE62-8D4D-BD70-5300FD22F018}" destId="{D4F0D7CA-B8AE-ED42-85DD-0A0E4A86C262}" srcOrd="0" destOrd="0" presId="urn:microsoft.com/office/officeart/2005/8/layout/hProcess10"/>
    <dgm:cxn modelId="{2BDDCC13-048F-3747-8CAB-84FA790596AD}" type="presParOf" srcId="{D4F0D7CA-B8AE-ED42-85DD-0A0E4A86C262}" destId="{AD2FB576-1EFC-D244-AD4F-468EF663B868}" srcOrd="0" destOrd="0" presId="urn:microsoft.com/office/officeart/2005/8/layout/hProcess10"/>
    <dgm:cxn modelId="{9B92827A-F595-DC4A-8A9A-EFFB92330F31}" type="presParOf" srcId="{D4F0D7CA-B8AE-ED42-85DD-0A0E4A86C262}" destId="{E1589E16-8E32-954F-AC00-8E4C41F92B4E}" srcOrd="1" destOrd="0" presId="urn:microsoft.com/office/officeart/2005/8/layout/hProcess10"/>
    <dgm:cxn modelId="{BC03C9A7-2164-C546-948B-21022292C99E}" type="presParOf" srcId="{D73BAE31-BE62-8D4D-BD70-5300FD22F018}" destId="{589BACC0-8628-6D45-AF1B-457B1F888AC8}" srcOrd="1" destOrd="0" presId="urn:microsoft.com/office/officeart/2005/8/layout/hProcess10"/>
    <dgm:cxn modelId="{EE5FBCEB-BEA8-2646-8546-E214ADF8E4F9}" type="presParOf" srcId="{589BACC0-8628-6D45-AF1B-457B1F888AC8}" destId="{D73331D7-98D6-4F4E-853D-8F1D4A2AED54}" srcOrd="0" destOrd="0" presId="urn:microsoft.com/office/officeart/2005/8/layout/hProcess10"/>
    <dgm:cxn modelId="{DEB16C82-91E8-B348-94EF-3A23F8F6FEF6}" type="presParOf" srcId="{D73BAE31-BE62-8D4D-BD70-5300FD22F018}" destId="{EC8AD97D-7EB3-3D45-AFF2-8D4849A9EEE4}" srcOrd="2" destOrd="0" presId="urn:microsoft.com/office/officeart/2005/8/layout/hProcess10"/>
    <dgm:cxn modelId="{E6F2A305-9F43-044D-BAD0-35FFCE58EEE3}" type="presParOf" srcId="{EC8AD97D-7EB3-3D45-AFF2-8D4849A9EEE4}" destId="{AA22B154-E4FE-B149-9A14-2D58E86940AA}" srcOrd="0" destOrd="0" presId="urn:microsoft.com/office/officeart/2005/8/layout/hProcess10"/>
    <dgm:cxn modelId="{8107B2EC-83B1-6F4B-B5B5-765CBFA71479}" type="presParOf" srcId="{EC8AD97D-7EB3-3D45-AFF2-8D4849A9EEE4}" destId="{53139BD8-72F1-084C-A489-4310C52F21CE}" srcOrd="1" destOrd="0" presId="urn:microsoft.com/office/officeart/2005/8/layout/hProcess10"/>
    <dgm:cxn modelId="{A605EB19-1DDB-B14D-8811-0EB202F67608}" type="presParOf" srcId="{D73BAE31-BE62-8D4D-BD70-5300FD22F018}" destId="{22F62836-7BA9-294A-A785-5D67304ED535}" srcOrd="3" destOrd="0" presId="urn:microsoft.com/office/officeart/2005/8/layout/hProcess10"/>
    <dgm:cxn modelId="{88AB16E9-CEBB-B74F-AF1D-A9DFE5FE7142}" type="presParOf" srcId="{22F62836-7BA9-294A-A785-5D67304ED535}" destId="{CDF442FC-22D4-394A-AF9D-11C70AEC532C}" srcOrd="0" destOrd="0" presId="urn:microsoft.com/office/officeart/2005/8/layout/hProcess10"/>
    <dgm:cxn modelId="{18D9DB1F-22F0-E94C-BC70-435C1C0CD46A}" type="presParOf" srcId="{D73BAE31-BE62-8D4D-BD70-5300FD22F018}" destId="{447C9AEA-086D-EB42-8DF1-972788982C9F}" srcOrd="4" destOrd="0" presId="urn:microsoft.com/office/officeart/2005/8/layout/hProcess10"/>
    <dgm:cxn modelId="{1DCF2BD8-A6F4-444E-A73C-B0ADD3D46867}" type="presParOf" srcId="{447C9AEA-086D-EB42-8DF1-972788982C9F}" destId="{B7CD4925-2D1C-D041-B92F-38697168F804}" srcOrd="0" destOrd="0" presId="urn:microsoft.com/office/officeart/2005/8/layout/hProcess10"/>
    <dgm:cxn modelId="{6935E4ED-9B3B-3C40-9FCC-018A3FEC6FB3}" type="presParOf" srcId="{447C9AEA-086D-EB42-8DF1-972788982C9F}" destId="{E005F801-BFAE-A246-A6D1-B419F145CDE0}" srcOrd="1" destOrd="0" presId="urn:microsoft.com/office/officeart/2005/8/layout/hProcess10"/>
    <dgm:cxn modelId="{B67576BE-CFE5-7F42-9FF8-E51553BFC88D}" type="presParOf" srcId="{D73BAE31-BE62-8D4D-BD70-5300FD22F018}" destId="{0309ED17-C191-6246-ABCF-99231119CB6C}" srcOrd="5" destOrd="0" presId="urn:microsoft.com/office/officeart/2005/8/layout/hProcess10"/>
    <dgm:cxn modelId="{A8343151-1CC4-0B4A-97CD-B68AE26D8B7F}" type="presParOf" srcId="{0309ED17-C191-6246-ABCF-99231119CB6C}" destId="{433FEDF2-777F-0747-87D1-920DC0FABB6A}" srcOrd="0" destOrd="0" presId="urn:microsoft.com/office/officeart/2005/8/layout/hProcess10"/>
    <dgm:cxn modelId="{5FEA430F-6E2E-0840-B324-6CB78F155E7A}" type="presParOf" srcId="{D73BAE31-BE62-8D4D-BD70-5300FD22F018}" destId="{E0AC7A9D-CF49-7042-B7B5-E1E99F3F3DBC}" srcOrd="6" destOrd="0" presId="urn:microsoft.com/office/officeart/2005/8/layout/hProcess10"/>
    <dgm:cxn modelId="{D0D7AD26-AA6F-4745-BCA2-9C62D1BD16EE}" type="presParOf" srcId="{E0AC7A9D-CF49-7042-B7B5-E1E99F3F3DBC}" destId="{8878D675-BDA5-6A46-AF4A-CFF9C632C625}" srcOrd="0" destOrd="0" presId="urn:microsoft.com/office/officeart/2005/8/layout/hProcess10"/>
    <dgm:cxn modelId="{7F31D27D-52F8-C64C-AFCC-69776B9B10DB}" type="presParOf" srcId="{E0AC7A9D-CF49-7042-B7B5-E1E99F3F3DBC}" destId="{A03C76F1-C615-1940-959A-48513FD8CA24}" srcOrd="1" destOrd="0" presId="urn:microsoft.com/office/officeart/2005/8/layout/hProcess10"/>
    <dgm:cxn modelId="{589C7873-54C0-A442-8160-07C9E9DD716B}" type="presParOf" srcId="{D73BAE31-BE62-8D4D-BD70-5300FD22F018}" destId="{882AC21F-4F8B-F243-9401-AA5766A98800}" srcOrd="7" destOrd="0" presId="urn:microsoft.com/office/officeart/2005/8/layout/hProcess10"/>
    <dgm:cxn modelId="{D34E68A0-2073-6645-89D1-009455EDA1A7}" type="presParOf" srcId="{882AC21F-4F8B-F243-9401-AA5766A98800}" destId="{666F8DC7-4880-AB46-89A3-39D5BF93C0D0}" srcOrd="0" destOrd="0" presId="urn:microsoft.com/office/officeart/2005/8/layout/hProcess10"/>
    <dgm:cxn modelId="{AA44BDE4-5092-8C4C-8E68-86B6244CCE84}" type="presParOf" srcId="{D73BAE31-BE62-8D4D-BD70-5300FD22F018}" destId="{B65EBDE1-52F8-A94A-9F66-5D6820F5E8DF}" srcOrd="8" destOrd="0" presId="urn:microsoft.com/office/officeart/2005/8/layout/hProcess10"/>
    <dgm:cxn modelId="{DB438294-34D7-D24D-A91F-2654837A8D4E}" type="presParOf" srcId="{B65EBDE1-52F8-A94A-9F66-5D6820F5E8DF}" destId="{AFACB8A1-779B-2849-A1AA-5DF14A3EFDB0}" srcOrd="0" destOrd="0" presId="urn:microsoft.com/office/officeart/2005/8/layout/hProcess10"/>
    <dgm:cxn modelId="{BF2F15FD-3DC8-2940-A391-831D27D3D0A2}" type="presParOf" srcId="{B65EBDE1-52F8-A94A-9F66-5D6820F5E8DF}" destId="{020DCB63-63A6-514C-9046-08B528C5712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552CA-62D1-8940-8FB1-B23A04FB1C2D}">
      <dsp:nvSpPr>
        <dsp:cNvPr id="0" name=""/>
        <dsp:cNvSpPr/>
      </dsp:nvSpPr>
      <dsp:spPr>
        <a:xfrm>
          <a:off x="1230545" y="2804749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Pembangunan HTI di </a:t>
          </a:r>
          <a:r>
            <a:rPr lang="en-US" sz="1200" kern="1200" dirty="0" err="1"/>
            <a:t>Hutan</a:t>
          </a:r>
          <a:r>
            <a:rPr lang="en-US" sz="1200" kern="1200" dirty="0"/>
            <a:t> </a:t>
          </a:r>
          <a:r>
            <a:rPr lang="en-US" sz="1200" kern="1200" dirty="0" err="1"/>
            <a:t>Alam</a:t>
          </a:r>
          <a:endParaRPr lang="en-US" sz="1200" kern="1200" dirty="0"/>
        </a:p>
      </dsp:txBody>
      <dsp:txXfrm>
        <a:off x="1452079" y="2994910"/>
        <a:ext cx="987429" cy="847591"/>
      </dsp:txXfrm>
    </dsp:sp>
    <dsp:sp modelId="{9C2A6258-6A11-5D4B-A71D-AF730C5606BC}">
      <dsp:nvSpPr>
        <dsp:cNvPr id="0" name=""/>
        <dsp:cNvSpPr/>
      </dsp:nvSpPr>
      <dsp:spPr>
        <a:xfrm>
          <a:off x="1264898" y="3353945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B9F47-4B50-F24B-AFC1-4A7F1614CA0F}">
      <dsp:nvSpPr>
        <dsp:cNvPr id="0" name=""/>
        <dsp:cNvSpPr/>
      </dsp:nvSpPr>
      <dsp:spPr>
        <a:xfrm>
          <a:off x="0" y="2126031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7678AD-95DD-574C-A858-CAA8A838529B}">
      <dsp:nvSpPr>
        <dsp:cNvPr id="0" name=""/>
        <dsp:cNvSpPr/>
      </dsp:nvSpPr>
      <dsp:spPr>
        <a:xfrm>
          <a:off x="979503" y="3190996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850C6-DED0-5744-A61B-C9E2926FF3DB}">
      <dsp:nvSpPr>
        <dsp:cNvPr id="0" name=""/>
        <dsp:cNvSpPr/>
      </dsp:nvSpPr>
      <dsp:spPr>
        <a:xfrm>
          <a:off x="2461090" y="2122317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Aktifitas</a:t>
          </a:r>
          <a:r>
            <a:rPr lang="en-US" sz="1200" kern="1200" dirty="0"/>
            <a:t> HPH</a:t>
          </a:r>
        </a:p>
      </dsp:txBody>
      <dsp:txXfrm>
        <a:off x="2682624" y="2312478"/>
        <a:ext cx="987429" cy="847591"/>
      </dsp:txXfrm>
    </dsp:sp>
    <dsp:sp modelId="{BB338BE2-8052-A94A-91F1-AA085D366BA6}">
      <dsp:nvSpPr>
        <dsp:cNvPr id="0" name=""/>
        <dsp:cNvSpPr/>
      </dsp:nvSpPr>
      <dsp:spPr>
        <a:xfrm>
          <a:off x="3445878" y="3184497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BA643-FC6A-9944-BA6F-AE67785F618C}">
      <dsp:nvSpPr>
        <dsp:cNvPr id="0" name=""/>
        <dsp:cNvSpPr/>
      </dsp:nvSpPr>
      <dsp:spPr>
        <a:xfrm>
          <a:off x="3692516" y="2802428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3C015-C48B-A640-85A4-09ECDF122DD2}">
      <dsp:nvSpPr>
        <dsp:cNvPr id="0" name=""/>
        <dsp:cNvSpPr/>
      </dsp:nvSpPr>
      <dsp:spPr>
        <a:xfrm>
          <a:off x="3726869" y="3348838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7FAA3-B18A-2C4F-BAE7-C2488C5CA61B}">
      <dsp:nvSpPr>
        <dsp:cNvPr id="0" name=""/>
        <dsp:cNvSpPr/>
      </dsp:nvSpPr>
      <dsp:spPr>
        <a:xfrm>
          <a:off x="1230545" y="1447312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Ekspansi</a:t>
          </a:r>
          <a:r>
            <a:rPr lang="en-US" sz="1200" kern="1200" dirty="0"/>
            <a:t> Perkebunan </a:t>
          </a:r>
          <a:r>
            <a:rPr lang="en-US" sz="1200" kern="1200" dirty="0" err="1"/>
            <a:t>Sawit</a:t>
          </a:r>
          <a:r>
            <a:rPr lang="en-US" sz="1200" kern="1200" dirty="0"/>
            <a:t> di Kawasan </a:t>
          </a:r>
          <a:r>
            <a:rPr lang="en-US" sz="1200" kern="1200" dirty="0" err="1"/>
            <a:t>Hutan</a:t>
          </a:r>
          <a:endParaRPr lang="en-US" sz="1200" kern="1200" dirty="0"/>
        </a:p>
      </dsp:txBody>
      <dsp:txXfrm>
        <a:off x="1452079" y="1637473"/>
        <a:ext cx="987429" cy="847591"/>
      </dsp:txXfrm>
    </dsp:sp>
    <dsp:sp modelId="{1F66E787-77C5-734A-85CA-58B496F575C9}">
      <dsp:nvSpPr>
        <dsp:cNvPr id="0" name=""/>
        <dsp:cNvSpPr/>
      </dsp:nvSpPr>
      <dsp:spPr>
        <a:xfrm>
          <a:off x="2203882" y="1464025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0D4A1-C48F-CD4F-BFFD-A09B7521D2EB}">
      <dsp:nvSpPr>
        <dsp:cNvPr id="0" name=""/>
        <dsp:cNvSpPr/>
      </dsp:nvSpPr>
      <dsp:spPr>
        <a:xfrm>
          <a:off x="2461090" y="764416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3F6BB-BD60-004A-A85C-FE40B03C1A81}">
      <dsp:nvSpPr>
        <dsp:cNvPr id="0" name=""/>
        <dsp:cNvSpPr/>
      </dsp:nvSpPr>
      <dsp:spPr>
        <a:xfrm>
          <a:off x="2502490" y="1308504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04044-B076-FF4B-83DC-51C8D4D91D99}">
      <dsp:nvSpPr>
        <dsp:cNvPr id="0" name=""/>
        <dsp:cNvSpPr/>
      </dsp:nvSpPr>
      <dsp:spPr>
        <a:xfrm>
          <a:off x="3692516" y="1444527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Kebakaran</a:t>
          </a:r>
          <a:r>
            <a:rPr lang="en-US" sz="1200" kern="1200" dirty="0"/>
            <a:t> </a:t>
          </a:r>
          <a:r>
            <a:rPr lang="en-US" sz="1200" kern="1200" dirty="0" err="1"/>
            <a:t>Hutan</a:t>
          </a:r>
          <a:endParaRPr lang="en-US" sz="1200" kern="1200" dirty="0"/>
        </a:p>
      </dsp:txBody>
      <dsp:txXfrm>
        <a:off x="3914050" y="1634688"/>
        <a:ext cx="987429" cy="847591"/>
      </dsp:txXfrm>
    </dsp:sp>
    <dsp:sp modelId="{67C72926-C838-2140-B3D1-220D669E1305}">
      <dsp:nvSpPr>
        <dsp:cNvPr id="0" name=""/>
        <dsp:cNvSpPr/>
      </dsp:nvSpPr>
      <dsp:spPr>
        <a:xfrm>
          <a:off x="4929227" y="1988616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8C4BF-CEB8-BE44-B723-B472734B87B3}">
      <dsp:nvSpPr>
        <dsp:cNvPr id="0" name=""/>
        <dsp:cNvSpPr/>
      </dsp:nvSpPr>
      <dsp:spPr>
        <a:xfrm>
          <a:off x="4923061" y="2134851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FEF4A7-DD69-6B4F-B2EB-48BC3FEE3B2C}">
      <dsp:nvSpPr>
        <dsp:cNvPr id="0" name=""/>
        <dsp:cNvSpPr/>
      </dsp:nvSpPr>
      <dsp:spPr>
        <a:xfrm>
          <a:off x="5201409" y="2157135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BA65B4-0CB8-EF4B-8E0B-A29D711E5096}">
      <dsp:nvSpPr>
        <dsp:cNvPr id="0" name=""/>
        <dsp:cNvSpPr/>
      </dsp:nvSpPr>
      <dsp:spPr>
        <a:xfrm>
          <a:off x="4923061" y="777414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Pembalakan</a:t>
          </a:r>
          <a:r>
            <a:rPr lang="en-US" sz="1200" kern="1200" dirty="0"/>
            <a:t> Liar</a:t>
          </a:r>
        </a:p>
      </dsp:txBody>
      <dsp:txXfrm>
        <a:off x="5144595" y="967575"/>
        <a:ext cx="987429" cy="847591"/>
      </dsp:txXfrm>
    </dsp:sp>
    <dsp:sp modelId="{42F372DD-3E41-5649-B7BA-72E96EB63CD9}">
      <dsp:nvSpPr>
        <dsp:cNvPr id="0" name=""/>
        <dsp:cNvSpPr/>
      </dsp:nvSpPr>
      <dsp:spPr>
        <a:xfrm>
          <a:off x="6159772" y="1328003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DB553-B1C3-C644-9D4D-BF4A4C0A0DA0}">
      <dsp:nvSpPr>
        <dsp:cNvPr id="0" name=""/>
        <dsp:cNvSpPr/>
      </dsp:nvSpPr>
      <dsp:spPr>
        <a:xfrm>
          <a:off x="6153606" y="1462632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7717E-24A9-F848-BDDC-A116B3907EAE}">
      <dsp:nvSpPr>
        <dsp:cNvPr id="0" name=""/>
        <dsp:cNvSpPr/>
      </dsp:nvSpPr>
      <dsp:spPr>
        <a:xfrm>
          <a:off x="6439001" y="1490022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F8F9B-1973-AF43-BC6F-5F49993E5A57}">
      <dsp:nvSpPr>
        <dsp:cNvPr id="0" name=""/>
        <dsp:cNvSpPr/>
      </dsp:nvSpPr>
      <dsp:spPr>
        <a:xfrm>
          <a:off x="6153606" y="2818212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Tambang di Kawasan </a:t>
          </a:r>
          <a:r>
            <a:rPr lang="en-US" sz="1200" kern="1200" dirty="0" err="1"/>
            <a:t>Hutan</a:t>
          </a:r>
          <a:endParaRPr lang="en-US" sz="1200" kern="1200" dirty="0"/>
        </a:p>
      </dsp:txBody>
      <dsp:txXfrm>
        <a:off x="6375140" y="3008373"/>
        <a:ext cx="987429" cy="847591"/>
      </dsp:txXfrm>
    </dsp:sp>
    <dsp:sp modelId="{B08A9284-0AE3-BC44-A290-8E679FA80DA9}">
      <dsp:nvSpPr>
        <dsp:cNvPr id="0" name=""/>
        <dsp:cNvSpPr/>
      </dsp:nvSpPr>
      <dsp:spPr>
        <a:xfrm>
          <a:off x="6437240" y="3893855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06CA-2A10-144F-B094-F9A14A76733C}">
      <dsp:nvSpPr>
        <dsp:cNvPr id="0" name=""/>
        <dsp:cNvSpPr/>
      </dsp:nvSpPr>
      <dsp:spPr>
        <a:xfrm>
          <a:off x="4923061" y="3490431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DA4690-D2AF-8D40-AEE6-757D69EA76AA}">
      <dsp:nvSpPr>
        <dsp:cNvPr id="0" name=""/>
        <dsp:cNvSpPr/>
      </dsp:nvSpPr>
      <dsp:spPr>
        <a:xfrm>
          <a:off x="6172104" y="4029413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0F0CF-9AF4-F849-8690-1829D5DD37C3}">
      <dsp:nvSpPr>
        <dsp:cNvPr id="0" name=""/>
        <dsp:cNvSpPr/>
      </dsp:nvSpPr>
      <dsp:spPr>
        <a:xfrm>
          <a:off x="2460209" y="3483003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Pemukiman</a:t>
          </a:r>
          <a:endParaRPr lang="en-US" sz="1200" kern="1200" dirty="0"/>
        </a:p>
      </dsp:txBody>
      <dsp:txXfrm>
        <a:off x="2681743" y="3673164"/>
        <a:ext cx="987429" cy="847591"/>
      </dsp:txXfrm>
    </dsp:sp>
    <dsp:sp modelId="{8761D551-6184-7B4E-956F-F8E569833164}">
      <dsp:nvSpPr>
        <dsp:cNvPr id="0" name=""/>
        <dsp:cNvSpPr/>
      </dsp:nvSpPr>
      <dsp:spPr>
        <a:xfrm>
          <a:off x="2501609" y="4027092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B0D17-C5D9-D44E-BCFA-BDE7BCB711BA}">
      <dsp:nvSpPr>
        <dsp:cNvPr id="0" name=""/>
        <dsp:cNvSpPr/>
      </dsp:nvSpPr>
      <dsp:spPr>
        <a:xfrm>
          <a:off x="1229664" y="4165436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F6340-093B-734A-9ACC-724DFE6697BD}">
      <dsp:nvSpPr>
        <dsp:cNvPr id="0" name=""/>
        <dsp:cNvSpPr/>
      </dsp:nvSpPr>
      <dsp:spPr>
        <a:xfrm>
          <a:off x="2203001" y="4182612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E5707-5809-5D47-BF60-F838D819568D}">
      <dsp:nvSpPr>
        <dsp:cNvPr id="0" name=""/>
        <dsp:cNvSpPr/>
      </dsp:nvSpPr>
      <dsp:spPr>
        <a:xfrm>
          <a:off x="7377986" y="3506215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DLL</a:t>
          </a:r>
        </a:p>
      </dsp:txBody>
      <dsp:txXfrm>
        <a:off x="7599520" y="3696376"/>
        <a:ext cx="987429" cy="847591"/>
      </dsp:txXfrm>
    </dsp:sp>
    <dsp:sp modelId="{D5D46800-6C0C-F345-960B-804B3C75F7F5}">
      <dsp:nvSpPr>
        <dsp:cNvPr id="0" name=""/>
        <dsp:cNvSpPr/>
      </dsp:nvSpPr>
      <dsp:spPr>
        <a:xfrm>
          <a:off x="7661619" y="4581859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58E2E-BF28-7147-A394-0123F9D7CE8A}">
      <dsp:nvSpPr>
        <dsp:cNvPr id="0" name=""/>
        <dsp:cNvSpPr/>
      </dsp:nvSpPr>
      <dsp:spPr>
        <a:xfrm>
          <a:off x="6147440" y="4178898"/>
          <a:ext cx="1430497" cy="12279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6D262-A1BF-CB4C-9908-B817A049EC1C}">
      <dsp:nvSpPr>
        <dsp:cNvPr id="0" name=""/>
        <dsp:cNvSpPr/>
      </dsp:nvSpPr>
      <dsp:spPr>
        <a:xfrm>
          <a:off x="7396484" y="4717881"/>
          <a:ext cx="166480" cy="143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3B9BD-2CA8-7440-A83D-3727B13423BD}">
      <dsp:nvSpPr>
        <dsp:cNvPr id="0" name=""/>
        <dsp:cNvSpPr/>
      </dsp:nvSpPr>
      <dsp:spPr>
        <a:xfrm>
          <a:off x="2822570" y="5024174"/>
          <a:ext cx="556046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2EA01-9629-2048-8B93-6D45FD254CA6}">
      <dsp:nvSpPr>
        <dsp:cNvPr id="0" name=""/>
        <dsp:cNvSpPr/>
      </dsp:nvSpPr>
      <dsp:spPr>
        <a:xfrm>
          <a:off x="2822570" y="3652405"/>
          <a:ext cx="4629014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399D2D-19C7-004A-9B56-509CA229CDD7}">
      <dsp:nvSpPr>
        <dsp:cNvPr id="0" name=""/>
        <dsp:cNvSpPr/>
      </dsp:nvSpPr>
      <dsp:spPr>
        <a:xfrm>
          <a:off x="2822570" y="1992734"/>
          <a:ext cx="4629014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DE8DA-0F8A-AC40-97F9-32B5DB275B5A}">
      <dsp:nvSpPr>
        <dsp:cNvPr id="0" name=""/>
        <dsp:cNvSpPr/>
      </dsp:nvSpPr>
      <dsp:spPr>
        <a:xfrm>
          <a:off x="2822570" y="620965"/>
          <a:ext cx="556046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95E06-A6AB-8149-8D11-7A83E41C1E46}">
      <dsp:nvSpPr>
        <dsp:cNvPr id="0" name=""/>
        <dsp:cNvSpPr/>
      </dsp:nvSpPr>
      <dsp:spPr>
        <a:xfrm>
          <a:off x="0" y="0"/>
          <a:ext cx="5645140" cy="5645140"/>
        </a:xfrm>
        <a:prstGeom prst="ellipse">
          <a:avLst/>
        </a:prstGeom>
        <a:solidFill>
          <a:srgbClr val="001F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B89ADC-76F1-FF48-91C1-1CF9D8B3F920}">
      <dsp:nvSpPr>
        <dsp:cNvPr id="0" name=""/>
        <dsp:cNvSpPr/>
      </dsp:nvSpPr>
      <dsp:spPr>
        <a:xfrm>
          <a:off x="1016125" y="1181329"/>
          <a:ext cx="3612889" cy="2883893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/>
            <a:t>Kerugian</a:t>
          </a:r>
          <a:r>
            <a:rPr lang="en-US" sz="4400" kern="1200" dirty="0"/>
            <a:t> Negara/</a:t>
          </a:r>
          <a:r>
            <a:rPr lang="en-US" sz="4400" kern="1200" dirty="0" err="1"/>
            <a:t>Potensi</a:t>
          </a:r>
          <a:r>
            <a:rPr lang="en-US" sz="4400" kern="1200" dirty="0"/>
            <a:t> </a:t>
          </a:r>
          <a:r>
            <a:rPr lang="en-US" sz="4400" kern="1200" dirty="0" err="1"/>
            <a:t>Penerimaan</a:t>
          </a:r>
          <a:r>
            <a:rPr lang="en-US" sz="4400" kern="1200" dirty="0"/>
            <a:t> Negara</a:t>
          </a:r>
        </a:p>
      </dsp:txBody>
      <dsp:txXfrm>
        <a:off x="1016125" y="1181329"/>
        <a:ext cx="3612889" cy="2883893"/>
      </dsp:txXfrm>
    </dsp:sp>
    <dsp:sp modelId="{CB897F9D-748A-DC45-BACB-43128F170375}">
      <dsp:nvSpPr>
        <dsp:cNvPr id="0" name=""/>
        <dsp:cNvSpPr/>
      </dsp:nvSpPr>
      <dsp:spPr>
        <a:xfrm>
          <a:off x="7762067" y="0"/>
          <a:ext cx="1241930" cy="124193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34C624-2C8E-7D45-AB8C-4C1ED6EAAA5A}">
      <dsp:nvSpPr>
        <dsp:cNvPr id="0" name=""/>
        <dsp:cNvSpPr/>
      </dsp:nvSpPr>
      <dsp:spPr>
        <a:xfrm>
          <a:off x="9003998" y="0"/>
          <a:ext cx="2757616" cy="124193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KPK</a:t>
          </a:r>
          <a:endParaRPr lang="en-US" sz="17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Rp30 </a:t>
          </a:r>
          <a:r>
            <a:rPr lang="en-US" sz="2000" b="0" kern="1200" dirty="0" err="1"/>
            <a:t>Triliun</a:t>
          </a:r>
          <a:endParaRPr lang="en-US" sz="2000" b="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(</a:t>
          </a:r>
          <a:r>
            <a:rPr lang="en-US" sz="1400" b="0" kern="1200" dirty="0" err="1"/>
            <a:t>akibat</a:t>
          </a:r>
          <a:r>
            <a:rPr lang="en-US" sz="1400" b="0" kern="1200" dirty="0"/>
            <a:t> </a:t>
          </a:r>
          <a:r>
            <a:rPr lang="en-US" sz="1400" b="0" kern="1200" dirty="0" err="1"/>
            <a:t>pembalakan</a:t>
          </a:r>
          <a:r>
            <a:rPr lang="en-US" sz="1400" b="0" kern="1200" dirty="0"/>
            <a:t> liar </a:t>
          </a:r>
          <a:r>
            <a:rPr lang="en-US" sz="1400" b="0" kern="1200" dirty="0" err="1"/>
            <a:t>dlm</a:t>
          </a:r>
          <a:r>
            <a:rPr lang="en-US" sz="1400" b="0" kern="1200" dirty="0"/>
            <a:t> 1 decade, </a:t>
          </a:r>
          <a:r>
            <a:rPr lang="en-US" sz="1400" b="0" kern="1200" dirty="0" err="1"/>
            <a:t>Laptah</a:t>
          </a:r>
          <a:r>
            <a:rPr lang="en-US" sz="1400" b="0" kern="1200" dirty="0"/>
            <a:t> 2013)</a:t>
          </a:r>
          <a:endParaRPr lang="en-US" sz="1400" kern="1200" dirty="0"/>
        </a:p>
      </dsp:txBody>
      <dsp:txXfrm>
        <a:off x="9003998" y="0"/>
        <a:ext cx="2757616" cy="1241930"/>
      </dsp:txXfrm>
    </dsp:sp>
    <dsp:sp modelId="{BA55592C-BE52-6549-A833-AC22C8F54FFF}">
      <dsp:nvSpPr>
        <dsp:cNvPr id="0" name=""/>
        <dsp:cNvSpPr/>
      </dsp:nvSpPr>
      <dsp:spPr>
        <a:xfrm>
          <a:off x="6830619" y="1371769"/>
          <a:ext cx="1241930" cy="124193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818840C-3AF4-2341-9D53-5CC01AA0793A}">
      <dsp:nvSpPr>
        <dsp:cNvPr id="0" name=""/>
        <dsp:cNvSpPr/>
      </dsp:nvSpPr>
      <dsp:spPr>
        <a:xfrm>
          <a:off x="8072550" y="1371769"/>
          <a:ext cx="2859025" cy="124193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KEMENHUT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Rp273 </a:t>
          </a:r>
          <a:r>
            <a:rPr lang="en-US" sz="2000" kern="1200" dirty="0" err="1"/>
            <a:t>Triliun</a:t>
          </a:r>
          <a:br>
            <a:rPr lang="en-US" sz="1700" kern="1200" dirty="0"/>
          </a:br>
          <a:r>
            <a:rPr lang="en-US" sz="1400" kern="1200" dirty="0"/>
            <a:t>(</a:t>
          </a:r>
          <a:r>
            <a:rPr lang="en-US" sz="1400" kern="1200" dirty="0" err="1"/>
            <a:t>potensi</a:t>
          </a:r>
          <a:r>
            <a:rPr lang="en-US" sz="1400" kern="1200" dirty="0"/>
            <a:t> </a:t>
          </a:r>
          <a:r>
            <a:rPr lang="en-US" sz="1400" kern="1200" dirty="0" err="1"/>
            <a:t>kerugian</a:t>
          </a:r>
          <a:r>
            <a:rPr lang="en-US" sz="1400" kern="1200" dirty="0"/>
            <a:t> negara </a:t>
          </a:r>
          <a:r>
            <a:rPr lang="en-US" sz="1400" kern="1200" dirty="0" err="1"/>
            <a:t>terkait</a:t>
          </a:r>
          <a:r>
            <a:rPr lang="en-US" sz="1400" kern="1200" dirty="0"/>
            <a:t> </a:t>
          </a:r>
          <a:r>
            <a:rPr lang="en-US" sz="1400" kern="1200" dirty="0" err="1"/>
            <a:t>izin</a:t>
          </a:r>
          <a:r>
            <a:rPr lang="en-US" sz="1400" kern="1200" dirty="0"/>
            <a:t> </a:t>
          </a:r>
          <a:r>
            <a:rPr lang="en-US" sz="1400" kern="1200" dirty="0" err="1"/>
            <a:t>pelepasan</a:t>
          </a:r>
          <a:r>
            <a:rPr lang="en-US" sz="1400" kern="1200" dirty="0"/>
            <a:t> Kawasan </a:t>
          </a:r>
          <a:r>
            <a:rPr lang="en-US" sz="1400" kern="1200" dirty="0" err="1"/>
            <a:t>hutan</a:t>
          </a:r>
          <a:r>
            <a:rPr lang="en-US" sz="1400" kern="1200" dirty="0"/>
            <a:t>, 2011)</a:t>
          </a:r>
        </a:p>
      </dsp:txBody>
      <dsp:txXfrm>
        <a:off x="8072550" y="1371769"/>
        <a:ext cx="2859025" cy="1241930"/>
      </dsp:txXfrm>
    </dsp:sp>
    <dsp:sp modelId="{E6BB912C-FE8B-344E-A517-338FD94F27A9}">
      <dsp:nvSpPr>
        <dsp:cNvPr id="0" name=""/>
        <dsp:cNvSpPr/>
      </dsp:nvSpPr>
      <dsp:spPr>
        <a:xfrm>
          <a:off x="6830619" y="3031440"/>
          <a:ext cx="1241930" cy="124193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84A134-70C9-9049-9AE8-35D834A0C4CE}">
      <dsp:nvSpPr>
        <dsp:cNvPr id="0" name=""/>
        <dsp:cNvSpPr/>
      </dsp:nvSpPr>
      <dsp:spPr>
        <a:xfrm>
          <a:off x="8072550" y="3031440"/>
          <a:ext cx="1925230" cy="124193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HRW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USD2juta/</a:t>
          </a:r>
          <a:r>
            <a:rPr lang="en-US" sz="2000" kern="1200" dirty="0" err="1"/>
            <a:t>tahun</a:t>
          </a:r>
          <a:endParaRPr lang="en-US" sz="200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(rata-rata 2003-2006)</a:t>
          </a:r>
        </a:p>
      </dsp:txBody>
      <dsp:txXfrm>
        <a:off x="8072550" y="3031440"/>
        <a:ext cx="1925230" cy="1241930"/>
      </dsp:txXfrm>
    </dsp:sp>
    <dsp:sp modelId="{3F8FAD38-1AC1-2945-85E0-6C071EDD33CA}">
      <dsp:nvSpPr>
        <dsp:cNvPr id="0" name=""/>
        <dsp:cNvSpPr/>
      </dsp:nvSpPr>
      <dsp:spPr>
        <a:xfrm>
          <a:off x="7762067" y="4403209"/>
          <a:ext cx="1241930" cy="124193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61EECE-8AC1-7748-BF68-0A9FBB96D3A7}">
      <dsp:nvSpPr>
        <dsp:cNvPr id="0" name=""/>
        <dsp:cNvSpPr/>
      </dsp:nvSpPr>
      <dsp:spPr>
        <a:xfrm>
          <a:off x="9003998" y="4403209"/>
          <a:ext cx="2757616" cy="124193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ICW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Rp499,5 T </a:t>
          </a:r>
          <a:br>
            <a:rPr lang="en-US" sz="2400" kern="1200" dirty="0"/>
          </a:br>
          <a:r>
            <a:rPr lang="en-US" sz="1400" kern="1200" dirty="0"/>
            <a:t>(</a:t>
          </a:r>
          <a:r>
            <a:rPr lang="en-US" sz="1400" kern="1200" dirty="0" err="1"/>
            <a:t>Potensi</a:t>
          </a:r>
          <a:r>
            <a:rPr lang="en-US" sz="1400" kern="1200" dirty="0"/>
            <a:t> </a:t>
          </a:r>
          <a:r>
            <a:rPr lang="en-US" sz="1400" kern="1200" dirty="0" err="1"/>
            <a:t>Penerimaan</a:t>
          </a:r>
          <a:r>
            <a:rPr lang="en-US" sz="1400" kern="1200" dirty="0"/>
            <a:t> Negara 2006-2015)</a:t>
          </a:r>
        </a:p>
      </dsp:txBody>
      <dsp:txXfrm>
        <a:off x="9003998" y="4403209"/>
        <a:ext cx="2757616" cy="1241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45F4FF-E926-0948-8A1E-DAE149A3A0BA}">
      <dsp:nvSpPr>
        <dsp:cNvPr id="0" name=""/>
        <dsp:cNvSpPr/>
      </dsp:nvSpPr>
      <dsp:spPr>
        <a:xfrm>
          <a:off x="5742" y="935450"/>
          <a:ext cx="2732508" cy="18826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7FBA03-4EC2-E349-B137-4303656A7AD0}">
      <dsp:nvSpPr>
        <dsp:cNvPr id="0" name=""/>
        <dsp:cNvSpPr/>
      </dsp:nvSpPr>
      <dsp:spPr>
        <a:xfrm>
          <a:off x="5742" y="2818148"/>
          <a:ext cx="2732508" cy="1013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Motif </a:t>
          </a:r>
          <a:r>
            <a:rPr lang="en-US" sz="2000" kern="1200" dirty="0" err="1"/>
            <a:t>Ekonomi</a:t>
          </a:r>
          <a:r>
            <a:rPr lang="en-US" sz="2000" kern="1200" dirty="0"/>
            <a:t> – </a:t>
          </a:r>
          <a:r>
            <a:rPr lang="en-US" sz="2000" i="1" kern="1200" dirty="0"/>
            <a:t>Life and blood of the crime</a:t>
          </a:r>
        </a:p>
      </dsp:txBody>
      <dsp:txXfrm>
        <a:off x="5742" y="2818148"/>
        <a:ext cx="2732508" cy="1013760"/>
      </dsp:txXfrm>
    </dsp:sp>
    <dsp:sp modelId="{D3820447-3679-6D4F-83BD-8268BE53C896}">
      <dsp:nvSpPr>
        <dsp:cNvPr id="0" name=""/>
        <dsp:cNvSpPr/>
      </dsp:nvSpPr>
      <dsp:spPr>
        <a:xfrm>
          <a:off x="3011616" y="935450"/>
          <a:ext cx="2732508" cy="18826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DC34EE-0E8E-DC4E-A27C-3C03C8AEF189}">
      <dsp:nvSpPr>
        <dsp:cNvPr id="0" name=""/>
        <dsp:cNvSpPr/>
      </dsp:nvSpPr>
      <dsp:spPr>
        <a:xfrm>
          <a:off x="3011616" y="2818148"/>
          <a:ext cx="2732508" cy="1013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Dampak</a:t>
          </a:r>
          <a:r>
            <a:rPr lang="en-US" sz="2000" kern="1200" dirty="0"/>
            <a:t> </a:t>
          </a:r>
          <a:r>
            <a:rPr lang="en-US" sz="2000" kern="1200" dirty="0" err="1"/>
            <a:t>sangat</a:t>
          </a:r>
          <a:r>
            <a:rPr lang="en-US" sz="2000" kern="1200" dirty="0"/>
            <a:t> </a:t>
          </a:r>
          <a:r>
            <a:rPr lang="en-US" sz="2000" kern="1200" dirty="0" err="1"/>
            <a:t>besar</a:t>
          </a:r>
          <a:r>
            <a:rPr lang="en-US" sz="2000" kern="1200" dirty="0"/>
            <a:t> – </a:t>
          </a:r>
          <a:r>
            <a:rPr lang="en-US" sz="2000" kern="1200" dirty="0" err="1"/>
            <a:t>Ekologis</a:t>
          </a:r>
          <a:r>
            <a:rPr lang="en-US" sz="2000" kern="1200" dirty="0"/>
            <a:t>, </a:t>
          </a:r>
          <a:r>
            <a:rPr lang="en-US" sz="2000" kern="1200" dirty="0" err="1"/>
            <a:t>Finansial</a:t>
          </a:r>
          <a:r>
            <a:rPr lang="en-US" sz="2000" kern="1200" dirty="0"/>
            <a:t> dan </a:t>
          </a:r>
          <a:r>
            <a:rPr lang="en-US" sz="2000" kern="1200" dirty="0" err="1"/>
            <a:t>Sosial</a:t>
          </a:r>
          <a:endParaRPr lang="en-US" sz="2000" kern="1200" dirty="0"/>
        </a:p>
      </dsp:txBody>
      <dsp:txXfrm>
        <a:off x="3011616" y="2818148"/>
        <a:ext cx="2732508" cy="1013760"/>
      </dsp:txXfrm>
    </dsp:sp>
    <dsp:sp modelId="{3385FC00-7C65-ED4B-B05A-F35B79FE1666}">
      <dsp:nvSpPr>
        <dsp:cNvPr id="0" name=""/>
        <dsp:cNvSpPr/>
      </dsp:nvSpPr>
      <dsp:spPr>
        <a:xfrm>
          <a:off x="6017490" y="935450"/>
          <a:ext cx="2732508" cy="18826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828926-226A-EB4B-912F-65C0D64CDDAF}">
      <dsp:nvSpPr>
        <dsp:cNvPr id="0" name=""/>
        <dsp:cNvSpPr/>
      </dsp:nvSpPr>
      <dsp:spPr>
        <a:xfrm>
          <a:off x="6017490" y="2818148"/>
          <a:ext cx="2732508" cy="1013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Terorganisir</a:t>
          </a:r>
          <a:endParaRPr lang="en-US" sz="2000" kern="1200" dirty="0"/>
        </a:p>
      </dsp:txBody>
      <dsp:txXfrm>
        <a:off x="6017490" y="2818148"/>
        <a:ext cx="2732508" cy="1013760"/>
      </dsp:txXfrm>
    </dsp:sp>
    <dsp:sp modelId="{F56ABFB1-A4C3-7640-B0D2-ABCA9DC1F9E4}">
      <dsp:nvSpPr>
        <dsp:cNvPr id="0" name=""/>
        <dsp:cNvSpPr/>
      </dsp:nvSpPr>
      <dsp:spPr>
        <a:xfrm>
          <a:off x="9023364" y="935450"/>
          <a:ext cx="2732508" cy="18826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27CA22-7523-8842-9CCF-C92117937A58}">
      <dsp:nvSpPr>
        <dsp:cNvPr id="0" name=""/>
        <dsp:cNvSpPr/>
      </dsp:nvSpPr>
      <dsp:spPr>
        <a:xfrm>
          <a:off x="9023364" y="2818148"/>
          <a:ext cx="2732508" cy="1013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Memanfaatkan</a:t>
          </a:r>
          <a:r>
            <a:rPr lang="en-US" sz="2000" kern="1200" dirty="0"/>
            <a:t> </a:t>
          </a:r>
          <a:r>
            <a:rPr lang="en-US" sz="2000" kern="1200" dirty="0" err="1"/>
            <a:t>kelemahan</a:t>
          </a:r>
          <a:r>
            <a:rPr lang="en-US" sz="2000" kern="1200" dirty="0"/>
            <a:t> </a:t>
          </a:r>
          <a:r>
            <a:rPr lang="en-US" sz="2000" kern="1200" dirty="0" err="1"/>
            <a:t>regulasi</a:t>
          </a:r>
          <a:endParaRPr lang="en-US" sz="2000" kern="1200" dirty="0"/>
        </a:p>
      </dsp:txBody>
      <dsp:txXfrm>
        <a:off x="9023364" y="2818148"/>
        <a:ext cx="2732508" cy="1013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438B1-9F0C-AF49-AE76-04A13D07B87D}">
      <dsp:nvSpPr>
        <dsp:cNvPr id="0" name=""/>
        <dsp:cNvSpPr/>
      </dsp:nvSpPr>
      <dsp:spPr>
        <a:xfrm>
          <a:off x="0" y="2350"/>
          <a:ext cx="1032229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398C6-DB7A-924B-8D30-AA029E983E9E}">
      <dsp:nvSpPr>
        <dsp:cNvPr id="0" name=""/>
        <dsp:cNvSpPr/>
      </dsp:nvSpPr>
      <dsp:spPr>
        <a:xfrm>
          <a:off x="0" y="2350"/>
          <a:ext cx="10322298" cy="1603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Penanganan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Kejahatan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Kehutanan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cenderung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fokus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pada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mengejar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pelaku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;</a:t>
          </a:r>
          <a:endParaRPr lang="en-ID" sz="3300" kern="1200" dirty="0">
            <a:solidFill>
              <a:schemeClr val="bg1"/>
            </a:solidFill>
            <a:highlight>
              <a:srgbClr val="213764"/>
            </a:highlight>
            <a:latin typeface="Bookman Old Style" panose="02050604050505020204" pitchFamily="18" charset="0"/>
          </a:endParaRPr>
        </a:p>
      </dsp:txBody>
      <dsp:txXfrm>
        <a:off x="0" y="2350"/>
        <a:ext cx="10322298" cy="1603047"/>
      </dsp:txXfrm>
    </dsp:sp>
    <dsp:sp modelId="{2BA293EF-C3C5-684F-8D92-672D4CD7B7E1}">
      <dsp:nvSpPr>
        <dsp:cNvPr id="0" name=""/>
        <dsp:cNvSpPr/>
      </dsp:nvSpPr>
      <dsp:spPr>
        <a:xfrm>
          <a:off x="0" y="1605398"/>
          <a:ext cx="1032229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AEEBB-5FC2-4144-A436-C39A7967EE8C}">
      <dsp:nvSpPr>
        <dsp:cNvPr id="0" name=""/>
        <dsp:cNvSpPr/>
      </dsp:nvSpPr>
      <dsp:spPr>
        <a:xfrm>
          <a:off x="0" y="1605398"/>
          <a:ext cx="10322298" cy="1603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Belum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maksimal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dalam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mengejar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hasil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keuntungan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kejahatan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;</a:t>
          </a:r>
          <a:endParaRPr lang="en-ID" sz="3300" kern="1200" dirty="0">
            <a:solidFill>
              <a:schemeClr val="bg1"/>
            </a:solidFill>
            <a:highlight>
              <a:srgbClr val="213764"/>
            </a:highlight>
            <a:latin typeface="Bookman Old Style" panose="02050604050505020204" pitchFamily="18" charset="0"/>
          </a:endParaRPr>
        </a:p>
      </dsp:txBody>
      <dsp:txXfrm>
        <a:off x="0" y="1605398"/>
        <a:ext cx="10322298" cy="1603047"/>
      </dsp:txXfrm>
    </dsp:sp>
    <dsp:sp modelId="{47809B83-223E-1846-9B99-511EC4FB2D32}">
      <dsp:nvSpPr>
        <dsp:cNvPr id="0" name=""/>
        <dsp:cNvSpPr/>
      </dsp:nvSpPr>
      <dsp:spPr>
        <a:xfrm>
          <a:off x="0" y="3208445"/>
          <a:ext cx="1032229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27824-A208-EB42-B86C-8F8B90B7783B}">
      <dsp:nvSpPr>
        <dsp:cNvPr id="0" name=""/>
        <dsp:cNvSpPr/>
      </dsp:nvSpPr>
      <dsp:spPr>
        <a:xfrm>
          <a:off x="0" y="3208445"/>
          <a:ext cx="10322298" cy="1603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Penegakan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Hukum dan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Kebijakan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belum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mengarustutamakan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perspektif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pembelaan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dan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pemulihan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korban </a:t>
          </a:r>
          <a:r>
            <a:rPr lang="en-US" sz="3300" kern="1200" dirty="0" err="1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kejahatan</a:t>
          </a:r>
          <a:r>
            <a:rPr lang="en-US" sz="3300" kern="1200" dirty="0">
              <a:solidFill>
                <a:schemeClr val="bg1"/>
              </a:solidFill>
              <a:highlight>
                <a:srgbClr val="213764"/>
              </a:highlight>
              <a:latin typeface="Bookman Old Style" panose="02050604050505020204" pitchFamily="18" charset="0"/>
            </a:rPr>
            <a:t> </a:t>
          </a:r>
          <a:endParaRPr lang="en-ID" sz="3300" kern="1200" dirty="0">
            <a:solidFill>
              <a:schemeClr val="bg1"/>
            </a:solidFill>
            <a:highlight>
              <a:srgbClr val="213764"/>
            </a:highlight>
            <a:latin typeface="Bookman Old Style" panose="02050604050505020204" pitchFamily="18" charset="0"/>
          </a:endParaRPr>
        </a:p>
      </dsp:txBody>
      <dsp:txXfrm>
        <a:off x="0" y="3208445"/>
        <a:ext cx="10322298" cy="16030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04104-E712-244B-BE7A-71AAAA364426}">
      <dsp:nvSpPr>
        <dsp:cNvPr id="0" name=""/>
        <dsp:cNvSpPr/>
      </dsp:nvSpPr>
      <dsp:spPr>
        <a:xfrm>
          <a:off x="2918536" y="0"/>
          <a:ext cx="4576385" cy="4576385"/>
        </a:xfrm>
        <a:prstGeom prst="triangle">
          <a:avLst/>
        </a:prstGeom>
        <a:solidFill>
          <a:srgbClr val="001F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CD932-C4F0-A94D-8A32-3E2D8462EDB8}">
      <dsp:nvSpPr>
        <dsp:cNvPr id="0" name=""/>
        <dsp:cNvSpPr/>
      </dsp:nvSpPr>
      <dsp:spPr>
        <a:xfrm>
          <a:off x="5206728" y="458085"/>
          <a:ext cx="2974650" cy="813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Access to justice and fair treatment</a:t>
          </a:r>
          <a:endParaRPr lang="en-ID" sz="2000" kern="1200" dirty="0"/>
        </a:p>
      </dsp:txBody>
      <dsp:txXfrm>
        <a:off x="5246434" y="497791"/>
        <a:ext cx="2895238" cy="733968"/>
      </dsp:txXfrm>
    </dsp:sp>
    <dsp:sp modelId="{94E7F8A4-099F-2A44-9471-843BC53DE9C3}">
      <dsp:nvSpPr>
        <dsp:cNvPr id="0" name=""/>
        <dsp:cNvSpPr/>
      </dsp:nvSpPr>
      <dsp:spPr>
        <a:xfrm>
          <a:off x="5206728" y="1373138"/>
          <a:ext cx="2974650" cy="813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Restitution</a:t>
          </a:r>
          <a:endParaRPr lang="en-ID" sz="2000" kern="1200"/>
        </a:p>
      </dsp:txBody>
      <dsp:txXfrm>
        <a:off x="5246434" y="1412844"/>
        <a:ext cx="2895238" cy="733968"/>
      </dsp:txXfrm>
    </dsp:sp>
    <dsp:sp modelId="{BE43D698-C5F4-7340-BF7E-C5E6789F5C0E}">
      <dsp:nvSpPr>
        <dsp:cNvPr id="0" name=""/>
        <dsp:cNvSpPr/>
      </dsp:nvSpPr>
      <dsp:spPr>
        <a:xfrm>
          <a:off x="5206728" y="2288192"/>
          <a:ext cx="2974650" cy="813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Compensation</a:t>
          </a:r>
          <a:endParaRPr lang="en-ID" sz="2000" kern="1200"/>
        </a:p>
      </dsp:txBody>
      <dsp:txXfrm>
        <a:off x="5246434" y="2327898"/>
        <a:ext cx="2895238" cy="733968"/>
      </dsp:txXfrm>
    </dsp:sp>
    <dsp:sp modelId="{F14299D4-E205-1F4C-9109-A7F46C70CA0E}">
      <dsp:nvSpPr>
        <dsp:cNvPr id="0" name=""/>
        <dsp:cNvSpPr/>
      </dsp:nvSpPr>
      <dsp:spPr>
        <a:xfrm>
          <a:off x="5206728" y="3203246"/>
          <a:ext cx="2974650" cy="813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Assistance</a:t>
          </a:r>
          <a:endParaRPr lang="en-ID" sz="2000" kern="1200"/>
        </a:p>
      </dsp:txBody>
      <dsp:txXfrm>
        <a:off x="5246434" y="3242952"/>
        <a:ext cx="2895238" cy="7339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ED5DB-C12F-6D40-8EE6-694298A41F2C}">
      <dsp:nvSpPr>
        <dsp:cNvPr id="0" name=""/>
        <dsp:cNvSpPr/>
      </dsp:nvSpPr>
      <dsp:spPr>
        <a:xfrm>
          <a:off x="1151929" y="1555"/>
          <a:ext cx="3792140" cy="1516856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Pemulihan</a:t>
          </a:r>
          <a:r>
            <a:rPr lang="en-US" sz="2800" kern="1200" dirty="0"/>
            <a:t> </a:t>
          </a:r>
          <a:r>
            <a:rPr lang="en-US" sz="2800" kern="1200" dirty="0" err="1"/>
            <a:t>kerusakan</a:t>
          </a:r>
          <a:r>
            <a:rPr lang="en-US" sz="2800" kern="1200" dirty="0"/>
            <a:t> </a:t>
          </a:r>
          <a:r>
            <a:rPr lang="en-US" sz="2800" kern="1200" dirty="0" err="1"/>
            <a:t>lingkungan</a:t>
          </a:r>
          <a:r>
            <a:rPr lang="en-US" sz="2800" kern="1200" dirty="0"/>
            <a:t> </a:t>
          </a:r>
          <a:endParaRPr lang="en-ID" sz="2800" kern="1200" dirty="0"/>
        </a:p>
      </dsp:txBody>
      <dsp:txXfrm>
        <a:off x="1910357" y="1555"/>
        <a:ext cx="2275284" cy="1516856"/>
      </dsp:txXfrm>
    </dsp:sp>
    <dsp:sp modelId="{E13D2D3F-D3EC-CE47-B932-305E6F05CA42}">
      <dsp:nvSpPr>
        <dsp:cNvPr id="0" name=""/>
        <dsp:cNvSpPr/>
      </dsp:nvSpPr>
      <dsp:spPr>
        <a:xfrm>
          <a:off x="1151929" y="1730771"/>
          <a:ext cx="3792140" cy="1516856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Pemulihan masyarakat sebagai korban</a:t>
          </a:r>
          <a:endParaRPr lang="en-ID" sz="2800" kern="1200"/>
        </a:p>
      </dsp:txBody>
      <dsp:txXfrm>
        <a:off x="1910357" y="1730771"/>
        <a:ext cx="2275284" cy="1516856"/>
      </dsp:txXfrm>
    </dsp:sp>
    <dsp:sp modelId="{CAEC4188-0868-BB4E-8DEE-E129A11982E0}">
      <dsp:nvSpPr>
        <dsp:cNvPr id="0" name=""/>
        <dsp:cNvSpPr/>
      </dsp:nvSpPr>
      <dsp:spPr>
        <a:xfrm>
          <a:off x="1151929" y="3459987"/>
          <a:ext cx="3792140" cy="1516856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Biaya sosial</a:t>
          </a:r>
          <a:endParaRPr lang="en-ID" sz="2800" kern="1200"/>
        </a:p>
      </dsp:txBody>
      <dsp:txXfrm>
        <a:off x="1910357" y="3459987"/>
        <a:ext cx="2275284" cy="15168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17B81-D0E9-5245-8A83-E524306AC24A}">
      <dsp:nvSpPr>
        <dsp:cNvPr id="0" name=""/>
        <dsp:cNvSpPr/>
      </dsp:nvSpPr>
      <dsp:spPr>
        <a:xfrm>
          <a:off x="3349304" y="1661"/>
          <a:ext cx="1402218" cy="1402218"/>
        </a:xfrm>
        <a:prstGeom prst="ellipse">
          <a:avLst/>
        </a:prstGeom>
        <a:solidFill>
          <a:schemeClr val="tx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Respon</a:t>
          </a:r>
          <a:endParaRPr lang="en-US" sz="1400" kern="1200" dirty="0"/>
        </a:p>
      </dsp:txBody>
      <dsp:txXfrm>
        <a:off x="3554654" y="207011"/>
        <a:ext cx="991518" cy="991518"/>
      </dsp:txXfrm>
    </dsp:sp>
    <dsp:sp modelId="{AE17E6E9-8E09-554A-B4FC-E9EC55F7B691}">
      <dsp:nvSpPr>
        <dsp:cNvPr id="0" name=""/>
        <dsp:cNvSpPr/>
      </dsp:nvSpPr>
      <dsp:spPr>
        <a:xfrm rot="1800000">
          <a:off x="4766419" y="986937"/>
          <a:ext cx="372063" cy="47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773896" y="1053682"/>
        <a:ext cx="260444" cy="283948"/>
      </dsp:txXfrm>
    </dsp:sp>
    <dsp:sp modelId="{EDF7D9AB-A241-B643-8991-8FDDCFFE60DA}">
      <dsp:nvSpPr>
        <dsp:cNvPr id="0" name=""/>
        <dsp:cNvSpPr/>
      </dsp:nvSpPr>
      <dsp:spPr>
        <a:xfrm>
          <a:off x="5171616" y="1053773"/>
          <a:ext cx="1402218" cy="1402218"/>
        </a:xfrm>
        <a:prstGeom prst="ellipse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Komitmen</a:t>
          </a:r>
          <a:endParaRPr lang="en-US" sz="1400" kern="1200" dirty="0"/>
        </a:p>
      </dsp:txBody>
      <dsp:txXfrm>
        <a:off x="5376966" y="1259123"/>
        <a:ext cx="991518" cy="991518"/>
      </dsp:txXfrm>
    </dsp:sp>
    <dsp:sp modelId="{9C3C4636-38A2-D648-9E1D-8F4AE5FF9C18}">
      <dsp:nvSpPr>
        <dsp:cNvPr id="0" name=""/>
        <dsp:cNvSpPr/>
      </dsp:nvSpPr>
      <dsp:spPr>
        <a:xfrm rot="5400000">
          <a:off x="5686694" y="2559840"/>
          <a:ext cx="372063" cy="47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742504" y="2598681"/>
        <a:ext cx="260444" cy="283948"/>
      </dsp:txXfrm>
    </dsp:sp>
    <dsp:sp modelId="{3D34D6C8-3770-A34F-8249-E29C3139198F}">
      <dsp:nvSpPr>
        <dsp:cNvPr id="0" name=""/>
        <dsp:cNvSpPr/>
      </dsp:nvSpPr>
      <dsp:spPr>
        <a:xfrm>
          <a:off x="5171616" y="3157998"/>
          <a:ext cx="1402218" cy="14022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Perencanaan</a:t>
          </a:r>
          <a:r>
            <a:rPr lang="en-US" sz="1400" kern="1200" dirty="0"/>
            <a:t> (PLAN)</a:t>
          </a:r>
        </a:p>
      </dsp:txBody>
      <dsp:txXfrm>
        <a:off x="5376966" y="3363348"/>
        <a:ext cx="991518" cy="991518"/>
      </dsp:txXfrm>
    </dsp:sp>
    <dsp:sp modelId="{9ACF5317-2130-CE4D-BB65-6BFA47705DF5}">
      <dsp:nvSpPr>
        <dsp:cNvPr id="0" name=""/>
        <dsp:cNvSpPr/>
      </dsp:nvSpPr>
      <dsp:spPr>
        <a:xfrm rot="9000000">
          <a:off x="4784657" y="4143274"/>
          <a:ext cx="372063" cy="47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4888799" y="4210019"/>
        <a:ext cx="260444" cy="283948"/>
      </dsp:txXfrm>
    </dsp:sp>
    <dsp:sp modelId="{AAA91290-2C03-E940-B597-2EBC8C2900AE}">
      <dsp:nvSpPr>
        <dsp:cNvPr id="0" name=""/>
        <dsp:cNvSpPr/>
      </dsp:nvSpPr>
      <dsp:spPr>
        <a:xfrm>
          <a:off x="3349304" y="4210110"/>
          <a:ext cx="1402218" cy="14022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Pelaksanaan</a:t>
          </a:r>
          <a:r>
            <a:rPr lang="en-US" sz="1400" kern="1200" dirty="0"/>
            <a:t> (DO)</a:t>
          </a:r>
        </a:p>
      </dsp:txBody>
      <dsp:txXfrm>
        <a:off x="3554654" y="4415460"/>
        <a:ext cx="991518" cy="991518"/>
      </dsp:txXfrm>
    </dsp:sp>
    <dsp:sp modelId="{6255083A-BFA4-924A-9169-580BA4B64A4B}">
      <dsp:nvSpPr>
        <dsp:cNvPr id="0" name=""/>
        <dsp:cNvSpPr/>
      </dsp:nvSpPr>
      <dsp:spPr>
        <a:xfrm rot="12600000">
          <a:off x="2962345" y="4153804"/>
          <a:ext cx="372063" cy="47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066487" y="4276359"/>
        <a:ext cx="260444" cy="283948"/>
      </dsp:txXfrm>
    </dsp:sp>
    <dsp:sp modelId="{9E8A4BEE-F768-F34F-A2BA-649D84F9E038}">
      <dsp:nvSpPr>
        <dsp:cNvPr id="0" name=""/>
        <dsp:cNvSpPr/>
      </dsp:nvSpPr>
      <dsp:spPr>
        <a:xfrm>
          <a:off x="1526992" y="3157998"/>
          <a:ext cx="1402218" cy="1402218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n>
                <a:solidFill>
                  <a:schemeClr val="bg1"/>
                </a:solidFill>
              </a:ln>
            </a:rPr>
            <a:t>Evaluasi</a:t>
          </a:r>
          <a:r>
            <a:rPr lang="en-US" sz="1400" kern="1200" dirty="0">
              <a:ln>
                <a:solidFill>
                  <a:schemeClr val="bg1"/>
                </a:solidFill>
              </a:ln>
            </a:rPr>
            <a:t> (CHECK)</a:t>
          </a:r>
        </a:p>
      </dsp:txBody>
      <dsp:txXfrm>
        <a:off x="1732342" y="3363348"/>
        <a:ext cx="991518" cy="991518"/>
      </dsp:txXfrm>
    </dsp:sp>
    <dsp:sp modelId="{F1F56167-962C-0E45-829F-BCA7324F776C}">
      <dsp:nvSpPr>
        <dsp:cNvPr id="0" name=""/>
        <dsp:cNvSpPr/>
      </dsp:nvSpPr>
      <dsp:spPr>
        <a:xfrm rot="16200000">
          <a:off x="2042070" y="2580900"/>
          <a:ext cx="372063" cy="47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097880" y="2731360"/>
        <a:ext cx="260444" cy="283948"/>
      </dsp:txXfrm>
    </dsp:sp>
    <dsp:sp modelId="{D30ED048-3EED-054E-958E-954AFE4F9B36}">
      <dsp:nvSpPr>
        <dsp:cNvPr id="0" name=""/>
        <dsp:cNvSpPr/>
      </dsp:nvSpPr>
      <dsp:spPr>
        <a:xfrm>
          <a:off x="1526992" y="1053773"/>
          <a:ext cx="1402218" cy="1402218"/>
        </a:xfrm>
        <a:prstGeom prst="ellipse">
          <a:avLst/>
        </a:prstGeom>
        <a:solidFill>
          <a:srgbClr val="3BB64A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/>
            <a:t>Perbaikan</a:t>
          </a:r>
          <a:r>
            <a:rPr lang="en-US" sz="1400" b="1" kern="1200" dirty="0"/>
            <a:t> (ACTION)</a:t>
          </a:r>
        </a:p>
      </dsp:txBody>
      <dsp:txXfrm>
        <a:off x="1732342" y="1259123"/>
        <a:ext cx="991518" cy="991518"/>
      </dsp:txXfrm>
    </dsp:sp>
    <dsp:sp modelId="{513B0A44-FB02-5746-96C4-11E03C71050F}">
      <dsp:nvSpPr>
        <dsp:cNvPr id="0" name=""/>
        <dsp:cNvSpPr/>
      </dsp:nvSpPr>
      <dsp:spPr>
        <a:xfrm rot="19800000">
          <a:off x="2944107" y="997467"/>
          <a:ext cx="372063" cy="47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951584" y="1120022"/>
        <a:ext cx="260444" cy="2839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FB576-1EFC-D244-AD4F-468EF663B868}">
      <dsp:nvSpPr>
        <dsp:cNvPr id="0" name=""/>
        <dsp:cNvSpPr/>
      </dsp:nvSpPr>
      <dsp:spPr>
        <a:xfrm>
          <a:off x="6787" y="936170"/>
          <a:ext cx="1586783" cy="158678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1589E16-8E32-954F-AC00-8E4C41F92B4E}">
      <dsp:nvSpPr>
        <dsp:cNvPr id="0" name=""/>
        <dsp:cNvSpPr/>
      </dsp:nvSpPr>
      <dsp:spPr>
        <a:xfrm>
          <a:off x="265100" y="1308596"/>
          <a:ext cx="1586783" cy="27460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Penataan</a:t>
          </a:r>
          <a:r>
            <a:rPr lang="en-US" sz="1600" kern="1200" dirty="0"/>
            <a:t> </a:t>
          </a:r>
          <a:r>
            <a:rPr lang="en-US" sz="1600" kern="1200" dirty="0" err="1"/>
            <a:t>Regulasi</a:t>
          </a:r>
          <a:r>
            <a:rPr lang="en-US" sz="1600" kern="1200" dirty="0"/>
            <a:t> &amp; </a:t>
          </a:r>
          <a:r>
            <a:rPr lang="en-US" sz="1600" kern="1200" dirty="0" err="1"/>
            <a:t>Kebijakan</a:t>
          </a:r>
          <a:r>
            <a:rPr lang="en-US" sz="1600" kern="1200" dirty="0"/>
            <a:t> </a:t>
          </a:r>
          <a:r>
            <a:rPr lang="en-US" sz="1600" kern="1200" dirty="0" err="1"/>
            <a:t>untuk</a:t>
          </a:r>
          <a:r>
            <a:rPr lang="en-US" sz="1600" kern="1200" dirty="0"/>
            <a:t> </a:t>
          </a:r>
          <a:r>
            <a:rPr lang="en-US" sz="1600" kern="1200" dirty="0" err="1"/>
            <a:t>meminimalisir</a:t>
          </a:r>
          <a:r>
            <a:rPr lang="en-US" sz="1600" kern="1200" dirty="0"/>
            <a:t> </a:t>
          </a:r>
          <a:r>
            <a:rPr lang="en-US" sz="1600" kern="1200" dirty="0" err="1"/>
            <a:t>celah</a:t>
          </a:r>
          <a:r>
            <a:rPr lang="en-US" sz="1600" kern="1200" dirty="0"/>
            <a:t> </a:t>
          </a:r>
          <a:r>
            <a:rPr lang="en-US" sz="1600" kern="1200" dirty="0" err="1"/>
            <a:t>korupsi</a:t>
          </a:r>
          <a:r>
            <a:rPr lang="en-US" sz="1600" kern="1200" dirty="0"/>
            <a:t>;</a:t>
          </a:r>
          <a:endParaRPr lang="en-ID" sz="1600" kern="1200" dirty="0"/>
        </a:p>
      </dsp:txBody>
      <dsp:txXfrm>
        <a:off x="311575" y="1355071"/>
        <a:ext cx="1493833" cy="2653121"/>
      </dsp:txXfrm>
    </dsp:sp>
    <dsp:sp modelId="{589BACC0-8628-6D45-AF1B-457B1F888AC8}">
      <dsp:nvSpPr>
        <dsp:cNvPr id="0" name=""/>
        <dsp:cNvSpPr/>
      </dsp:nvSpPr>
      <dsp:spPr>
        <a:xfrm rot="21340278">
          <a:off x="1898782" y="1444162"/>
          <a:ext cx="306523" cy="3812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898913" y="1523888"/>
        <a:ext cx="214566" cy="228769"/>
      </dsp:txXfrm>
    </dsp:sp>
    <dsp:sp modelId="{AA22B154-E4FE-B149-9A14-2D58E86940AA}">
      <dsp:nvSpPr>
        <dsp:cNvPr id="0" name=""/>
        <dsp:cNvSpPr/>
      </dsp:nvSpPr>
      <dsp:spPr>
        <a:xfrm>
          <a:off x="2466854" y="749957"/>
          <a:ext cx="1586783" cy="1586783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3139BD8-72F1-084C-A489-4310C52F21CE}">
      <dsp:nvSpPr>
        <dsp:cNvPr id="0" name=""/>
        <dsp:cNvSpPr/>
      </dsp:nvSpPr>
      <dsp:spPr>
        <a:xfrm>
          <a:off x="2725168" y="-70353"/>
          <a:ext cx="1586783" cy="5131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60997"/>
                <a:satOff val="-3921"/>
                <a:lumOff val="171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60997"/>
                <a:satOff val="-3921"/>
                <a:lumOff val="171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60997"/>
                <a:satOff val="-3921"/>
                <a:lumOff val="171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Meletakkan</a:t>
          </a:r>
          <a:r>
            <a:rPr lang="en-US" sz="1600" kern="1200" dirty="0"/>
            <a:t> </a:t>
          </a:r>
          <a:r>
            <a:rPr lang="en-US" sz="1600" kern="1200" dirty="0" err="1"/>
            <a:t>perspektif</a:t>
          </a:r>
          <a:r>
            <a:rPr lang="en-US" sz="1600" kern="1200" dirty="0"/>
            <a:t> korban </a:t>
          </a:r>
          <a:r>
            <a:rPr lang="en-US" sz="1600" kern="1200" dirty="0" err="1"/>
            <a:t>korupsi</a:t>
          </a:r>
          <a:r>
            <a:rPr lang="en-US" sz="1600" kern="1200" dirty="0"/>
            <a:t> </a:t>
          </a:r>
          <a:r>
            <a:rPr lang="en-US" sz="1600" kern="1200" dirty="0" err="1"/>
            <a:t>sbg</a:t>
          </a:r>
          <a:r>
            <a:rPr lang="en-US" sz="1600" kern="1200" dirty="0"/>
            <a:t> </a:t>
          </a:r>
          <a:r>
            <a:rPr lang="en-US" sz="1600" kern="1200" dirty="0" err="1"/>
            <a:t>pertimbangan</a:t>
          </a:r>
          <a:r>
            <a:rPr lang="en-US" sz="1600" kern="1200" dirty="0"/>
            <a:t> </a:t>
          </a:r>
          <a:r>
            <a:rPr lang="en-US" sz="1600" kern="1200" dirty="0" err="1"/>
            <a:t>utama</a:t>
          </a:r>
          <a:r>
            <a:rPr lang="en-US" sz="1600" kern="1200" dirty="0"/>
            <a:t> </a:t>
          </a:r>
          <a:r>
            <a:rPr lang="en-US" sz="1600" kern="1200" dirty="0" err="1"/>
            <a:t>penyusunan</a:t>
          </a:r>
          <a:r>
            <a:rPr lang="en-US" sz="1600" kern="1200" dirty="0"/>
            <a:t> </a:t>
          </a:r>
          <a:r>
            <a:rPr lang="en-US" sz="1600" kern="1200" dirty="0" err="1"/>
            <a:t>regulasi</a:t>
          </a:r>
          <a:r>
            <a:rPr lang="en-US" sz="1600" kern="1200" dirty="0"/>
            <a:t>/</a:t>
          </a:r>
          <a:r>
            <a:rPr lang="en-US" sz="1600" kern="1200" dirty="0" err="1"/>
            <a:t>kebijakan</a:t>
          </a:r>
          <a:r>
            <a:rPr lang="en-US" sz="1600" kern="1200" dirty="0"/>
            <a:t> dan </a:t>
          </a:r>
          <a:r>
            <a:rPr lang="en-US" sz="1600" kern="1200" dirty="0" err="1"/>
            <a:t>penegakan</a:t>
          </a:r>
          <a:r>
            <a:rPr lang="en-US" sz="1600" kern="1200" dirty="0"/>
            <a:t> </a:t>
          </a:r>
          <a:r>
            <a:rPr lang="en-US" sz="1600" kern="1200" dirty="0" err="1"/>
            <a:t>hukum</a:t>
          </a:r>
          <a:r>
            <a:rPr lang="en-US" sz="1600" kern="1200" dirty="0"/>
            <a:t>;</a:t>
          </a:r>
          <a:endParaRPr lang="en-ID" sz="1600" kern="1200" dirty="0"/>
        </a:p>
      </dsp:txBody>
      <dsp:txXfrm>
        <a:off x="2771643" y="-23878"/>
        <a:ext cx="1493833" cy="5038595"/>
      </dsp:txXfrm>
    </dsp:sp>
    <dsp:sp modelId="{22F62836-7BA9-294A-A785-5D67304ED535}">
      <dsp:nvSpPr>
        <dsp:cNvPr id="0" name=""/>
        <dsp:cNvSpPr/>
      </dsp:nvSpPr>
      <dsp:spPr>
        <a:xfrm rot="234497">
          <a:off x="4358931" y="1438233"/>
          <a:ext cx="306361" cy="3812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07713"/>
                <a:satOff val="-4436"/>
                <a:lumOff val="165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07713"/>
                <a:satOff val="-4436"/>
                <a:lumOff val="165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07713"/>
                <a:satOff val="-4436"/>
                <a:lumOff val="165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359038" y="1511357"/>
        <a:ext cx="214453" cy="228769"/>
      </dsp:txXfrm>
    </dsp:sp>
    <dsp:sp modelId="{B7CD4925-2D1C-D041-B92F-38697168F804}">
      <dsp:nvSpPr>
        <dsp:cNvPr id="0" name=""/>
        <dsp:cNvSpPr/>
      </dsp:nvSpPr>
      <dsp:spPr>
        <a:xfrm>
          <a:off x="4926922" y="918025"/>
          <a:ext cx="1586783" cy="1586783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005F801-BFAE-A246-A6D1-B419F145CDE0}">
      <dsp:nvSpPr>
        <dsp:cNvPr id="0" name=""/>
        <dsp:cNvSpPr/>
      </dsp:nvSpPr>
      <dsp:spPr>
        <a:xfrm>
          <a:off x="5185235" y="1254161"/>
          <a:ext cx="1586783" cy="28186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21995"/>
                <a:satOff val="-7842"/>
                <a:lumOff val="343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21995"/>
                <a:satOff val="-7842"/>
                <a:lumOff val="343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21995"/>
                <a:satOff val="-7842"/>
                <a:lumOff val="343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Mewajibkan</a:t>
          </a:r>
          <a:r>
            <a:rPr lang="en-US" sz="1600" kern="1200" dirty="0"/>
            <a:t> </a:t>
          </a:r>
          <a:r>
            <a:rPr lang="en-US" sz="1600" kern="1200" dirty="0" err="1"/>
            <a:t>korporasi</a:t>
          </a:r>
          <a:r>
            <a:rPr lang="en-US" sz="1600" kern="1200" dirty="0"/>
            <a:t> di </a:t>
          </a:r>
          <a:r>
            <a:rPr lang="en-US" sz="1600" kern="1200" dirty="0" err="1"/>
            <a:t>sektor</a:t>
          </a:r>
          <a:r>
            <a:rPr lang="en-US" sz="1600" kern="1200" dirty="0"/>
            <a:t> SDA </a:t>
          </a:r>
          <a:r>
            <a:rPr lang="en-US" sz="1600" kern="1200" dirty="0" err="1"/>
            <a:t>untuk</a:t>
          </a:r>
          <a:r>
            <a:rPr lang="en-US" sz="1600" kern="1200" dirty="0"/>
            <a:t> </a:t>
          </a:r>
          <a:r>
            <a:rPr lang="en-US" sz="1600" kern="1200" dirty="0" err="1"/>
            <a:t>membangun</a:t>
          </a:r>
          <a:r>
            <a:rPr lang="en-US" sz="1600" kern="1200" dirty="0"/>
            <a:t> </a:t>
          </a:r>
          <a:r>
            <a:rPr lang="en-US" sz="1600" kern="1200" dirty="0" err="1"/>
            <a:t>pencegahan</a:t>
          </a:r>
          <a:r>
            <a:rPr lang="en-US" sz="1600" kern="1200" dirty="0"/>
            <a:t> dan </a:t>
          </a:r>
          <a:r>
            <a:rPr lang="en-US" sz="1600" kern="1200" dirty="0" err="1"/>
            <a:t>manajemen</a:t>
          </a:r>
          <a:r>
            <a:rPr lang="en-US" sz="1600" kern="1200" dirty="0"/>
            <a:t> </a:t>
          </a:r>
          <a:r>
            <a:rPr lang="en-US" sz="1600" kern="1200" dirty="0" err="1"/>
            <a:t>risiko</a:t>
          </a:r>
          <a:r>
            <a:rPr lang="en-US" sz="1600" kern="1200" dirty="0"/>
            <a:t> </a:t>
          </a:r>
          <a:r>
            <a:rPr lang="en-US" sz="1600" kern="1200" dirty="0" err="1"/>
            <a:t>korupsi</a:t>
          </a:r>
          <a:r>
            <a:rPr lang="en-US" sz="1600" kern="1200" dirty="0"/>
            <a:t>;</a:t>
          </a:r>
          <a:endParaRPr lang="en-ID" sz="1600" kern="1200" dirty="0"/>
        </a:p>
      </dsp:txBody>
      <dsp:txXfrm>
        <a:off x="5231710" y="1300636"/>
        <a:ext cx="1493833" cy="2725700"/>
      </dsp:txXfrm>
    </dsp:sp>
    <dsp:sp modelId="{0309ED17-C191-6246-ABCF-99231119CB6C}">
      <dsp:nvSpPr>
        <dsp:cNvPr id="0" name=""/>
        <dsp:cNvSpPr/>
      </dsp:nvSpPr>
      <dsp:spPr>
        <a:xfrm rot="21365503">
          <a:off x="6818998" y="1435250"/>
          <a:ext cx="306361" cy="3812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415426"/>
                <a:satOff val="-8871"/>
                <a:lumOff val="331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415426"/>
                <a:satOff val="-8871"/>
                <a:lumOff val="331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415426"/>
                <a:satOff val="-8871"/>
                <a:lumOff val="331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819105" y="1514638"/>
        <a:ext cx="214453" cy="228769"/>
      </dsp:txXfrm>
    </dsp:sp>
    <dsp:sp modelId="{8878D675-BDA5-6A46-AF4A-CFF9C632C625}">
      <dsp:nvSpPr>
        <dsp:cNvPr id="0" name=""/>
        <dsp:cNvSpPr/>
      </dsp:nvSpPr>
      <dsp:spPr>
        <a:xfrm>
          <a:off x="7386989" y="749957"/>
          <a:ext cx="1586783" cy="1586783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03C76F1-C615-1940-959A-48513FD8CA24}">
      <dsp:nvSpPr>
        <dsp:cNvPr id="0" name=""/>
        <dsp:cNvSpPr/>
      </dsp:nvSpPr>
      <dsp:spPr>
        <a:xfrm>
          <a:off x="7645303" y="206801"/>
          <a:ext cx="1586783" cy="4577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21995"/>
                <a:satOff val="-7842"/>
                <a:lumOff val="343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21995"/>
                <a:satOff val="-7842"/>
                <a:lumOff val="343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21995"/>
                <a:satOff val="-7842"/>
                <a:lumOff val="343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Membangun</a:t>
          </a:r>
          <a:r>
            <a:rPr lang="en-US" sz="1600" kern="1200" dirty="0"/>
            <a:t> database </a:t>
          </a:r>
          <a:r>
            <a:rPr lang="en-US" sz="1600" kern="1200" dirty="0" err="1"/>
            <a:t>korporasi</a:t>
          </a:r>
          <a:r>
            <a:rPr lang="en-US" sz="1600" kern="1200" dirty="0"/>
            <a:t> dan BO dan </a:t>
          </a:r>
          <a:r>
            <a:rPr lang="en-US" sz="1600" kern="1200" dirty="0" err="1"/>
            <a:t>menerapkan</a:t>
          </a:r>
          <a:r>
            <a:rPr lang="en-US" sz="1600" kern="1200" dirty="0"/>
            <a:t> </a:t>
          </a:r>
          <a:r>
            <a:rPr lang="en-US" sz="1600" kern="1200" dirty="0" err="1"/>
            <a:t>konsep</a:t>
          </a:r>
          <a:r>
            <a:rPr lang="en-US" sz="1600" kern="1200" dirty="0"/>
            <a:t> </a:t>
          </a:r>
          <a:r>
            <a:rPr lang="en-US" sz="1600" i="1" kern="1200" dirty="0"/>
            <a:t>blacklist</a:t>
          </a:r>
          <a:r>
            <a:rPr lang="en-US" sz="1600" kern="1200" dirty="0"/>
            <a:t> </a:t>
          </a:r>
          <a:r>
            <a:rPr lang="en-US" sz="1600" kern="1200" dirty="0" err="1"/>
            <a:t>untuk</a:t>
          </a:r>
          <a:r>
            <a:rPr lang="en-US" sz="1600" kern="1200" dirty="0"/>
            <a:t> </a:t>
          </a:r>
          <a:r>
            <a:rPr lang="en-US" sz="1600" kern="1200" dirty="0" err="1"/>
            <a:t>perusahaan</a:t>
          </a:r>
          <a:r>
            <a:rPr lang="en-US" sz="1600" kern="1200" dirty="0"/>
            <a:t>/BO </a:t>
          </a:r>
          <a:r>
            <a:rPr lang="en-US" sz="1600" kern="1200" dirty="0" err="1"/>
            <a:t>yg</a:t>
          </a:r>
          <a:r>
            <a:rPr lang="en-US" sz="1600" kern="1200" dirty="0"/>
            <a:t> </a:t>
          </a:r>
          <a:r>
            <a:rPr lang="en-US" sz="1600" kern="1200" dirty="0" err="1"/>
            <a:t>melanggar</a:t>
          </a:r>
          <a:r>
            <a:rPr lang="en-US" sz="1600" kern="1200" dirty="0"/>
            <a:t> </a:t>
          </a:r>
          <a:r>
            <a:rPr lang="en-US" sz="1600" kern="1200" dirty="0" err="1"/>
            <a:t>hukum</a:t>
          </a:r>
          <a:r>
            <a:rPr lang="en-US" sz="1600" kern="1200" dirty="0"/>
            <a:t>, </a:t>
          </a:r>
          <a:r>
            <a:rPr lang="en-US" sz="1600" kern="1200" dirty="0" err="1"/>
            <a:t>termasuk</a:t>
          </a:r>
          <a:r>
            <a:rPr lang="en-US" sz="1600" kern="1200" dirty="0"/>
            <a:t> </a:t>
          </a:r>
          <a:r>
            <a:rPr lang="en-US" sz="1600" kern="1200" dirty="0" err="1"/>
            <a:t>jika</a:t>
          </a:r>
          <a:r>
            <a:rPr lang="en-US" sz="1600" kern="1200" dirty="0"/>
            <a:t> </a:t>
          </a:r>
          <a:r>
            <a:rPr lang="en-US" sz="1600" kern="1200" dirty="0" err="1"/>
            <a:t>terlibat</a:t>
          </a:r>
          <a:r>
            <a:rPr lang="en-US" sz="1600" kern="1200" dirty="0"/>
            <a:t> </a:t>
          </a:r>
          <a:r>
            <a:rPr lang="en-US" sz="1600" kern="1200" dirty="0" err="1"/>
            <a:t>korupsi</a:t>
          </a:r>
          <a:r>
            <a:rPr lang="en-US" sz="1600" kern="1200" dirty="0"/>
            <a:t>;</a:t>
          </a:r>
          <a:endParaRPr lang="en-ID" sz="1600" kern="1200" dirty="0"/>
        </a:p>
      </dsp:txBody>
      <dsp:txXfrm>
        <a:off x="7691778" y="253276"/>
        <a:ext cx="1493833" cy="4484284"/>
      </dsp:txXfrm>
    </dsp:sp>
    <dsp:sp modelId="{882AC21F-4F8B-F243-9401-AA5766A98800}">
      <dsp:nvSpPr>
        <dsp:cNvPr id="0" name=""/>
        <dsp:cNvSpPr/>
      </dsp:nvSpPr>
      <dsp:spPr>
        <a:xfrm>
          <a:off x="9279422" y="1352708"/>
          <a:ext cx="305649" cy="3812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07713"/>
                <a:satOff val="-4436"/>
                <a:lumOff val="165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07713"/>
                <a:satOff val="-4436"/>
                <a:lumOff val="165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07713"/>
                <a:satOff val="-4436"/>
                <a:lumOff val="165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9279422" y="1428964"/>
        <a:ext cx="213954" cy="228769"/>
      </dsp:txXfrm>
    </dsp:sp>
    <dsp:sp modelId="{AFACB8A1-779B-2849-A1AA-5DF14A3EFDB0}">
      <dsp:nvSpPr>
        <dsp:cNvPr id="0" name=""/>
        <dsp:cNvSpPr/>
      </dsp:nvSpPr>
      <dsp:spPr>
        <a:xfrm>
          <a:off x="9847056" y="749957"/>
          <a:ext cx="1586783" cy="1586783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20DCB63-63A6-514C-9046-08B528C57123}">
      <dsp:nvSpPr>
        <dsp:cNvPr id="0" name=""/>
        <dsp:cNvSpPr/>
      </dsp:nvSpPr>
      <dsp:spPr>
        <a:xfrm>
          <a:off x="10105370" y="-315226"/>
          <a:ext cx="1586783" cy="56212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60997"/>
                <a:satOff val="-3921"/>
                <a:lumOff val="171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60997"/>
                <a:satOff val="-3921"/>
                <a:lumOff val="171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60997"/>
                <a:satOff val="-3921"/>
                <a:lumOff val="171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Penegakan hukum yg konsisten </a:t>
          </a:r>
          <a:endParaRPr lang="en-ID" sz="16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menyasar</a:t>
          </a:r>
          <a:r>
            <a:rPr lang="en-US" sz="1400" kern="1200" dirty="0"/>
            <a:t> </a:t>
          </a:r>
          <a:r>
            <a:rPr lang="en-US" sz="1400" kern="1200" dirty="0" err="1"/>
            <a:t>pelaku</a:t>
          </a:r>
          <a:r>
            <a:rPr lang="en-US" sz="1400" kern="1200" dirty="0"/>
            <a:t> </a:t>
          </a:r>
          <a:r>
            <a:rPr lang="en-US" sz="1400" kern="1200" dirty="0" err="1"/>
            <a:t>besar</a:t>
          </a:r>
          <a:r>
            <a:rPr lang="en-US" sz="1400" kern="1200" dirty="0"/>
            <a:t>/</a:t>
          </a:r>
          <a:r>
            <a:rPr lang="en-US" sz="1400" kern="1200" dirty="0" err="1"/>
            <a:t>korporasi</a:t>
          </a:r>
          <a:r>
            <a:rPr lang="en-US" sz="1400" kern="1200" dirty="0"/>
            <a:t>, </a:t>
          </a:r>
          <a:endParaRPr lang="en-ID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Bukan</a:t>
          </a:r>
          <a:r>
            <a:rPr lang="en-US" sz="1400" kern="1200" dirty="0"/>
            <a:t> </a:t>
          </a:r>
          <a:r>
            <a:rPr lang="en-US" sz="1400" kern="1200" dirty="0" err="1"/>
            <a:t>hanya</a:t>
          </a:r>
          <a:r>
            <a:rPr lang="en-US" sz="1400" kern="1200" dirty="0"/>
            <a:t> </a:t>
          </a:r>
          <a:r>
            <a:rPr lang="en-US" sz="1400" kern="1200" dirty="0" err="1"/>
            <a:t>masyarakat</a:t>
          </a:r>
          <a:r>
            <a:rPr lang="en-US" sz="1400" kern="1200" dirty="0"/>
            <a:t> </a:t>
          </a:r>
          <a:r>
            <a:rPr lang="en-US" sz="1400" kern="1200" dirty="0" err="1"/>
            <a:t>kecil</a:t>
          </a:r>
          <a:r>
            <a:rPr lang="en-US" sz="1400" kern="1200" dirty="0"/>
            <a:t> </a:t>
          </a:r>
          <a:r>
            <a:rPr lang="en-US" sz="1400" kern="1200" dirty="0" err="1"/>
            <a:t>apalagi</a:t>
          </a:r>
          <a:r>
            <a:rPr lang="en-US" sz="1400" kern="1200" dirty="0"/>
            <a:t> </a:t>
          </a:r>
          <a:r>
            <a:rPr lang="en-US" sz="1400" kern="1200" dirty="0" err="1"/>
            <a:t>yg</a:t>
          </a:r>
          <a:r>
            <a:rPr lang="en-US" sz="1400" kern="1200" dirty="0"/>
            <a:t> sehari2 </a:t>
          </a:r>
          <a:r>
            <a:rPr lang="en-US" sz="1400" kern="1200" dirty="0" err="1"/>
            <a:t>tinggal</a:t>
          </a:r>
          <a:r>
            <a:rPr lang="en-US" sz="1400" kern="1200" dirty="0"/>
            <a:t> di </a:t>
          </a:r>
          <a:r>
            <a:rPr lang="en-US" sz="1400" kern="1200" dirty="0" err="1"/>
            <a:t>hutan</a:t>
          </a:r>
          <a:r>
            <a:rPr lang="en-US" sz="1400" kern="1200" dirty="0"/>
            <a:t>, </a:t>
          </a:r>
          <a:endParaRPr lang="en-ID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memaksimalkan</a:t>
          </a:r>
          <a:r>
            <a:rPr lang="en-US" sz="1400" kern="1200" dirty="0"/>
            <a:t> </a:t>
          </a:r>
          <a:r>
            <a:rPr lang="en-US" sz="1400" kern="1200" dirty="0" err="1"/>
            <a:t>penggantian</a:t>
          </a:r>
          <a:r>
            <a:rPr lang="en-US" sz="1400" kern="1200" dirty="0"/>
            <a:t> </a:t>
          </a:r>
          <a:r>
            <a:rPr lang="en-US" sz="1400" kern="1200" dirty="0" err="1"/>
            <a:t>kerugian</a:t>
          </a:r>
          <a:r>
            <a:rPr lang="en-US" sz="1400" kern="1200" dirty="0"/>
            <a:t> </a:t>
          </a:r>
          <a:r>
            <a:rPr lang="en-US" sz="1400" kern="1200" dirty="0" err="1"/>
            <a:t>menggunakan</a:t>
          </a:r>
          <a:r>
            <a:rPr lang="en-US" sz="1400" kern="1200" dirty="0"/>
            <a:t> UU </a:t>
          </a:r>
          <a:r>
            <a:rPr lang="en-US" sz="1400" kern="1200" dirty="0" err="1"/>
            <a:t>Tipikor</a:t>
          </a:r>
          <a:r>
            <a:rPr lang="en-US" sz="1400" kern="1200" dirty="0"/>
            <a:t> dan </a:t>
          </a:r>
          <a:r>
            <a:rPr lang="en-US" sz="1400" kern="1200" dirty="0" err="1"/>
            <a:t>Pencucian</a:t>
          </a:r>
          <a:r>
            <a:rPr lang="en-US" sz="1400" kern="1200" dirty="0"/>
            <a:t> Uang</a:t>
          </a:r>
          <a:endParaRPr lang="en-ID" sz="1400" kern="1200" dirty="0"/>
        </a:p>
      </dsp:txBody>
      <dsp:txXfrm>
        <a:off x="10151845" y="-268751"/>
        <a:ext cx="1493833" cy="5528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C1E798-C580-6442-B542-55337B1CC1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FCF53-46B0-2147-93B9-28E514220A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8678B-0769-C84A-A325-2132581E3B06}" type="datetimeFigureOut">
              <a:rPr lang="en-US" smtClean="0"/>
              <a:t>3/3/21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9DEF64-1270-7042-AF0E-19606D72D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1BED0F-7518-3F41-9EC3-0FA0923403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54DFB-8B57-844D-8E3F-D03A1E47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93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E7B6B-8AC5-1849-95AA-D4E548D0037C}" type="datetimeFigureOut">
              <a:rPr lang="en-US" smtClean="0"/>
              <a:t>3/3/21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70317-2C5A-4E48-9E7A-5992E1A1D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2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70317-2C5A-4E48-9E7A-5992E1A1DF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6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70317-2C5A-4E48-9E7A-5992E1A1DF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4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70317-2C5A-4E48-9E7A-5992E1A1DF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87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>
            <a:spLocks noGrp="1" noRot="1" noChangeAspect="1"/>
          </p:cNvSpPr>
          <p:nvPr>
            <p:ph type="sldImg" idx="2"/>
          </p:nvPr>
        </p:nvSpPr>
        <p:spPr>
          <a:xfrm>
            <a:off x="-184150" y="833438"/>
            <a:ext cx="7405688" cy="41671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703686" y="5277534"/>
            <a:ext cx="5629482" cy="4999769"/>
          </a:xfrm>
          <a:prstGeom prst="rect">
            <a:avLst/>
          </a:prstGeom>
        </p:spPr>
        <p:txBody>
          <a:bodyPr wrap="square" lIns="99032" tIns="99032" rIns="99032" bIns="9903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574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70317-2C5A-4E48-9E7A-5992E1A1DF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5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3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29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3C95BF03-721F-224D-9683-40212D9AFBD6}"/>
              </a:ext>
            </a:extLst>
          </p:cNvPr>
          <p:cNvSpPr/>
          <p:nvPr userDrawn="1"/>
        </p:nvSpPr>
        <p:spPr>
          <a:xfrm flipH="1">
            <a:off x="509798" y="493614"/>
            <a:ext cx="11118457" cy="5882910"/>
          </a:xfrm>
          <a:prstGeom prst="snip1Rect">
            <a:avLst/>
          </a:prstGeom>
          <a:solidFill>
            <a:schemeClr val="accent1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BC88A76-C884-624C-A284-BC56B27CD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72000"/>
          </a:blip>
          <a:srcRect l="3" t="5371" r="32381" b="4406"/>
          <a:stretch/>
        </p:blipFill>
        <p:spPr>
          <a:xfrm>
            <a:off x="7064347" y="481476"/>
            <a:ext cx="4572000" cy="5895048"/>
          </a:xfrm>
          <a:prstGeom prst="rect">
            <a:avLst/>
          </a:prstGeom>
          <a:ln>
            <a:noFill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9C83559-AEEE-A54E-AFEC-1D7A0E4AEE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9072" y="3372870"/>
            <a:ext cx="4701009" cy="772364"/>
          </a:xfrm>
        </p:spPr>
        <p:txBody>
          <a:bodyPr>
            <a:noAutofit/>
          </a:bodyPr>
          <a:lstStyle>
            <a:lvl1pPr marL="0" indent="0" algn="l">
              <a:buNone/>
              <a:defRPr lang="en-ID" b="0" i="0" u="none" strike="noStrike" baseline="0" smtClean="0">
                <a:effectLst/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E5555ACC-7CC2-7C44-8CBF-5C9C07950D9B}"/>
              </a:ext>
            </a:extLst>
          </p:cNvPr>
          <p:cNvSpPr/>
          <p:nvPr userDrawn="1"/>
        </p:nvSpPr>
        <p:spPr>
          <a:xfrm flipH="1">
            <a:off x="501706" y="493614"/>
            <a:ext cx="995321" cy="995321"/>
          </a:xfrm>
          <a:prstGeom prst="rtTriangle">
            <a:avLst/>
          </a:prstGeom>
          <a:solidFill>
            <a:schemeClr val="accent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1893D2-2FCF-CB4A-8B75-2B70D3F4B6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83039" y="711200"/>
            <a:ext cx="1926087" cy="1489075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6A77830C-4724-A843-9C8E-EF78FA8B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071" y="1902691"/>
            <a:ext cx="4701009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10614E2-ACCB-6B47-AF3E-736EFF2EE826}"/>
              </a:ext>
            </a:extLst>
          </p:cNvPr>
          <p:cNvSpPr/>
          <p:nvPr userDrawn="1"/>
        </p:nvSpPr>
        <p:spPr>
          <a:xfrm>
            <a:off x="509798" y="5729288"/>
            <a:ext cx="2636525" cy="378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35EC7E8-092F-B848-92FB-3889987D84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9072" y="4504091"/>
            <a:ext cx="4701009" cy="298297"/>
          </a:xfrm>
        </p:spPr>
        <p:txBody>
          <a:bodyPr>
            <a:noAutofit/>
          </a:bodyPr>
          <a:lstStyle>
            <a:lvl1pPr marL="0" indent="0" algn="l">
              <a:buNone/>
              <a:defRPr lang="en-ID" sz="2000" b="1" i="0" u="none" strike="noStrike" baseline="0" smtClean="0"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A352A1-F8DD-C146-A3AA-CC13D8FC865B}"/>
              </a:ext>
            </a:extLst>
          </p:cNvPr>
          <p:cNvSpPr txBox="1"/>
          <p:nvPr userDrawn="1"/>
        </p:nvSpPr>
        <p:spPr>
          <a:xfrm>
            <a:off x="1109071" y="5736642"/>
            <a:ext cx="2045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www.visiintegritas.com</a:t>
            </a:r>
            <a:endParaRPr lang="en-US" sz="1400" b="0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8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335C-2C10-48AE-BDAC-04EAA499F657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6F80-6CC8-433D-BE26-459A0FAAD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0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E7C111-A121-5A4E-A658-03A6F8C4D8CF}"/>
              </a:ext>
            </a:extLst>
          </p:cNvPr>
          <p:cNvSpPr/>
          <p:nvPr userDrawn="1"/>
        </p:nvSpPr>
        <p:spPr>
          <a:xfrm>
            <a:off x="1" y="3008671"/>
            <a:ext cx="12192000" cy="38493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5AD16D-836C-9647-A1CD-8A752FE6B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598" t="4411" r="11029" b="6616"/>
          <a:stretch/>
        </p:blipFill>
        <p:spPr>
          <a:xfrm>
            <a:off x="-1879600" y="-773174"/>
            <a:ext cx="3463324" cy="7631174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2EBB4F6-25EB-B745-B35B-A603D94132F0}"/>
              </a:ext>
            </a:extLst>
          </p:cNvPr>
          <p:cNvSpPr/>
          <p:nvPr userDrawn="1"/>
        </p:nvSpPr>
        <p:spPr>
          <a:xfrm>
            <a:off x="-3694" y="179081"/>
            <a:ext cx="2343771" cy="378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3DAF0E-C56D-D54B-B231-3D46D5657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724" y="1175646"/>
            <a:ext cx="4192840" cy="1103933"/>
          </a:xfrm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accent1">
                    <a:lumMod val="50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DB7E7D9-82F1-D14C-A109-4AD1058DA1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3432" y="4157264"/>
            <a:ext cx="2085127" cy="466195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F4BFBC2-518C-A849-BF19-E01826E259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63432" y="4746226"/>
            <a:ext cx="2085127" cy="10541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6" name="Text Placeholder 24">
            <a:extLst>
              <a:ext uri="{FF2B5EF4-FFF2-40B4-BE49-F238E27FC236}">
                <a16:creationId xmlns:a16="http://schemas.microsoft.com/office/drawing/2014/main" id="{AE9E289B-0D6D-9E4A-85BA-27321802A7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8980" y="4157264"/>
            <a:ext cx="2085127" cy="466195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7" name="Text Placeholder 26">
            <a:extLst>
              <a:ext uri="{FF2B5EF4-FFF2-40B4-BE49-F238E27FC236}">
                <a16:creationId xmlns:a16="http://schemas.microsoft.com/office/drawing/2014/main" id="{E844A0D2-EBDD-2040-983C-4222E69D84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8980" y="4746226"/>
            <a:ext cx="2085127" cy="10541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1" name="Text Placeholder 24">
            <a:extLst>
              <a:ext uri="{FF2B5EF4-FFF2-40B4-BE49-F238E27FC236}">
                <a16:creationId xmlns:a16="http://schemas.microsoft.com/office/drawing/2014/main" id="{12532EA4-8700-294D-9F8A-BDD1471CEA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74528" y="4157264"/>
            <a:ext cx="2085127" cy="466195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57020122-37E5-0B4F-8096-2AE21E9EFB3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74528" y="4746226"/>
            <a:ext cx="2085127" cy="10541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6" name="Text Placeholder 24">
            <a:extLst>
              <a:ext uri="{FF2B5EF4-FFF2-40B4-BE49-F238E27FC236}">
                <a16:creationId xmlns:a16="http://schemas.microsoft.com/office/drawing/2014/main" id="{716F5611-CE74-2245-A5EC-5B7E9C5684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80076" y="4157264"/>
            <a:ext cx="2085127" cy="466195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7" name="Text Placeholder 26">
            <a:extLst>
              <a:ext uri="{FF2B5EF4-FFF2-40B4-BE49-F238E27FC236}">
                <a16:creationId xmlns:a16="http://schemas.microsoft.com/office/drawing/2014/main" id="{5D1BFF1B-9CF3-9F44-8633-F7CCE6D921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80076" y="4746226"/>
            <a:ext cx="2085127" cy="10541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ABF072-3322-D24F-B48A-E795815C8B64}"/>
              </a:ext>
            </a:extLst>
          </p:cNvPr>
          <p:cNvSpPr txBox="1"/>
          <p:nvPr userDrawn="1"/>
        </p:nvSpPr>
        <p:spPr>
          <a:xfrm>
            <a:off x="353056" y="191549"/>
            <a:ext cx="2088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www.visiintegritas.com</a:t>
            </a:r>
            <a:endParaRPr lang="en-US" sz="1400" b="0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99979B96-AD52-4045-B03A-34438D77B2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74528" y="500063"/>
            <a:ext cx="4690422" cy="2508250"/>
          </a:xfrm>
        </p:spPr>
        <p:txBody>
          <a:bodyPr/>
          <a:lstStyle/>
          <a:p>
            <a:endParaRPr lang="en-US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3836A6E8-0BDF-944B-A58E-7F2E2EDE62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63713" y="3429000"/>
            <a:ext cx="677862" cy="644525"/>
          </a:xfrm>
        </p:spPr>
        <p:txBody>
          <a:bodyPr anchor="ctr" anchorCtr="0"/>
          <a:lstStyle>
            <a:lvl1pPr marL="0" indent="0">
              <a:buNone/>
              <a:defRPr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pPr lvl="0"/>
            <a:r>
              <a:rPr lang="en-US" b="1" i="0" dirty="0">
                <a:latin typeface="Franklin Gothic Heavy" panose="020B0603020102020204" pitchFamily="34" charset="0"/>
              </a:rPr>
              <a:t>01</a:t>
            </a:r>
            <a:endParaRPr lang="en-US" dirty="0"/>
          </a:p>
        </p:txBody>
      </p:sp>
      <p:sp>
        <p:nvSpPr>
          <p:cNvPr id="75" name="Text Placeholder 72">
            <a:extLst>
              <a:ext uri="{FF2B5EF4-FFF2-40B4-BE49-F238E27FC236}">
                <a16:creationId xmlns:a16="http://schemas.microsoft.com/office/drawing/2014/main" id="{FA9E5445-E2F1-CD4C-9475-F0619A2CFD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51050" y="3429000"/>
            <a:ext cx="677862" cy="644525"/>
          </a:xfrm>
        </p:spPr>
        <p:txBody>
          <a:bodyPr anchor="ctr" anchorCtr="0"/>
          <a:lstStyle>
            <a:lvl1pPr marL="0" indent="0">
              <a:buNone/>
              <a:defRPr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pPr lvl="0"/>
            <a:r>
              <a:rPr lang="en-US" b="1" i="0" dirty="0">
                <a:latin typeface="Franklin Gothic Heavy" panose="020B0603020102020204" pitchFamily="34" charset="0"/>
              </a:rPr>
              <a:t>02</a:t>
            </a:r>
            <a:endParaRPr lang="en-US" dirty="0"/>
          </a:p>
        </p:txBody>
      </p:sp>
      <p:sp>
        <p:nvSpPr>
          <p:cNvPr id="76" name="Text Placeholder 72">
            <a:extLst>
              <a:ext uri="{FF2B5EF4-FFF2-40B4-BE49-F238E27FC236}">
                <a16:creationId xmlns:a16="http://schemas.microsoft.com/office/drawing/2014/main" id="{27F89A43-11BD-5B4A-8B79-D4C8042E32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69559" y="3429000"/>
            <a:ext cx="677862" cy="644525"/>
          </a:xfrm>
        </p:spPr>
        <p:txBody>
          <a:bodyPr anchor="ctr" anchorCtr="0"/>
          <a:lstStyle>
            <a:lvl1pPr marL="0" indent="0">
              <a:buNone/>
              <a:defRPr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pPr lvl="0"/>
            <a:r>
              <a:rPr lang="en-US" b="1" i="0" dirty="0">
                <a:latin typeface="Franklin Gothic Heavy" panose="020B0603020102020204" pitchFamily="34" charset="0"/>
              </a:rPr>
              <a:t>03</a:t>
            </a:r>
            <a:endParaRPr lang="en-US" dirty="0"/>
          </a:p>
        </p:txBody>
      </p:sp>
      <p:sp>
        <p:nvSpPr>
          <p:cNvPr id="77" name="Text Placeholder 72">
            <a:extLst>
              <a:ext uri="{FF2B5EF4-FFF2-40B4-BE49-F238E27FC236}">
                <a16:creationId xmlns:a16="http://schemas.microsoft.com/office/drawing/2014/main" id="{FDF90D7F-7E7B-B94A-B233-89A274BC13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46504" y="3429000"/>
            <a:ext cx="677862" cy="644525"/>
          </a:xfrm>
        </p:spPr>
        <p:txBody>
          <a:bodyPr anchor="ctr" anchorCtr="0"/>
          <a:lstStyle>
            <a:lvl1pPr marL="0" indent="0">
              <a:buNone/>
              <a:defRPr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pPr lvl="0"/>
            <a:r>
              <a:rPr lang="en-US" b="1" i="0" dirty="0">
                <a:latin typeface="Franklin Gothic Heavy" panose="020B0603020102020204" pitchFamily="34" charset="0"/>
              </a:rPr>
              <a:t>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243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36000"/>
            <a:grayscl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nip Single Corner Rectangle 24">
            <a:extLst>
              <a:ext uri="{FF2B5EF4-FFF2-40B4-BE49-F238E27FC236}">
                <a16:creationId xmlns:a16="http://schemas.microsoft.com/office/drawing/2014/main" id="{FDCFACF4-DBBC-CB40-B1BE-127E146D3ADD}"/>
              </a:ext>
            </a:extLst>
          </p:cNvPr>
          <p:cNvSpPr/>
          <p:nvPr userDrawn="1"/>
        </p:nvSpPr>
        <p:spPr>
          <a:xfrm flipH="1">
            <a:off x="0" y="2014534"/>
            <a:ext cx="12192000" cy="4100512"/>
          </a:xfrm>
          <a:prstGeom prst="snip1Rect">
            <a:avLst/>
          </a:prstGeom>
          <a:solidFill>
            <a:schemeClr val="accent1">
              <a:lumMod val="50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744B14-9FCF-D04A-9081-97B7F1EF8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4" y="2494856"/>
            <a:ext cx="8229601" cy="2460177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41DB6E-4332-9A42-BEA0-AA17BF8A65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3087" y="5156748"/>
            <a:ext cx="5200650" cy="5572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6DC75E-2ADD-B146-83C5-1FF0D1A3B0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641387" y="926914"/>
            <a:ext cx="2155793" cy="1801042"/>
          </a:xfrm>
          <a:prstGeom prst="rect">
            <a:avLst/>
          </a:prstGeom>
        </p:spPr>
      </p:pic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263D1FE8-F65A-7B48-83BB-970E4E12F176}"/>
              </a:ext>
            </a:extLst>
          </p:cNvPr>
          <p:cNvSpPr/>
          <p:nvPr userDrawn="1"/>
        </p:nvSpPr>
        <p:spPr>
          <a:xfrm flipH="1">
            <a:off x="-12839" y="2020007"/>
            <a:ext cx="698805" cy="698805"/>
          </a:xfrm>
          <a:prstGeom prst="rtTriangle">
            <a:avLst/>
          </a:prstGeom>
          <a:solidFill>
            <a:schemeClr val="accent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805DE394-B443-9A41-9540-990D4B0937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9531" y="926914"/>
            <a:ext cx="2128837" cy="2119496"/>
          </a:xfrm>
          <a:custGeom>
            <a:avLst/>
            <a:gdLst>
              <a:gd name="connsiteX0" fmla="*/ 920732 w 2128837"/>
              <a:gd name="connsiteY0" fmla="*/ 0 h 2119496"/>
              <a:gd name="connsiteX1" fmla="*/ 1209692 w 2128837"/>
              <a:gd name="connsiteY1" fmla="*/ 0 h 2119496"/>
              <a:gd name="connsiteX2" fmla="*/ 1279889 w 2128837"/>
              <a:gd name="connsiteY2" fmla="*/ 10713 h 2119496"/>
              <a:gd name="connsiteX3" fmla="*/ 2124924 w 2128837"/>
              <a:gd name="connsiteY3" fmla="*/ 945372 h 2119496"/>
              <a:gd name="connsiteX4" fmla="*/ 2128837 w 2128837"/>
              <a:gd name="connsiteY4" fmla="*/ 1022856 h 2119496"/>
              <a:gd name="connsiteX5" fmla="*/ 2128837 w 2128837"/>
              <a:gd name="connsiteY5" fmla="*/ 1085713 h 2119496"/>
              <a:gd name="connsiteX6" fmla="*/ 2124924 w 2128837"/>
              <a:gd name="connsiteY6" fmla="*/ 1163196 h 2119496"/>
              <a:gd name="connsiteX7" fmla="*/ 1065212 w 2128837"/>
              <a:gd name="connsiteY7" fmla="*/ 2119496 h 2119496"/>
              <a:gd name="connsiteX8" fmla="*/ 0 w 2128837"/>
              <a:gd name="connsiteY8" fmla="*/ 1054284 h 2119496"/>
              <a:gd name="connsiteX9" fmla="*/ 850535 w 2128837"/>
              <a:gd name="connsiteY9" fmla="*/ 10713 h 211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28837" h="2119496">
                <a:moveTo>
                  <a:pt x="920732" y="0"/>
                </a:moveTo>
                <a:lnTo>
                  <a:pt x="1209692" y="0"/>
                </a:lnTo>
                <a:lnTo>
                  <a:pt x="1279889" y="10713"/>
                </a:lnTo>
                <a:cubicBezTo>
                  <a:pt x="1730617" y="102946"/>
                  <a:pt x="2077648" y="479852"/>
                  <a:pt x="2124924" y="945372"/>
                </a:cubicBezTo>
                <a:lnTo>
                  <a:pt x="2128837" y="1022856"/>
                </a:lnTo>
                <a:lnTo>
                  <a:pt x="2128837" y="1085713"/>
                </a:lnTo>
                <a:lnTo>
                  <a:pt x="2124924" y="1163196"/>
                </a:lnTo>
                <a:cubicBezTo>
                  <a:pt x="2070375" y="1700335"/>
                  <a:pt x="1616743" y="2119496"/>
                  <a:pt x="1065212" y="2119496"/>
                </a:cubicBezTo>
                <a:cubicBezTo>
                  <a:pt x="476912" y="2119496"/>
                  <a:pt x="0" y="1642584"/>
                  <a:pt x="0" y="1054284"/>
                </a:cubicBezTo>
                <a:cubicBezTo>
                  <a:pt x="0" y="539522"/>
                  <a:pt x="365136" y="110041"/>
                  <a:pt x="850535" y="10713"/>
                </a:cubicBezTo>
                <a:close/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AF44DF9-CCF6-3445-A5E5-0EB996FAB63A}"/>
              </a:ext>
            </a:extLst>
          </p:cNvPr>
          <p:cNvSpPr/>
          <p:nvPr userDrawn="1"/>
        </p:nvSpPr>
        <p:spPr>
          <a:xfrm>
            <a:off x="-3694" y="179081"/>
            <a:ext cx="2343771" cy="378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6EB36B-30FD-CC42-B76B-589597217DE5}"/>
              </a:ext>
            </a:extLst>
          </p:cNvPr>
          <p:cNvSpPr txBox="1"/>
          <p:nvPr userDrawn="1"/>
        </p:nvSpPr>
        <p:spPr>
          <a:xfrm>
            <a:off x="353056" y="191549"/>
            <a:ext cx="2088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www.visiintegritas.com</a:t>
            </a:r>
            <a:endParaRPr lang="en-US" sz="1400" b="0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30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2026F58-6145-FE47-B95D-0801F1B63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</a:blip>
          <a:srcRect l="726" t="32216" r="636" b="23158"/>
          <a:stretch/>
        </p:blipFill>
        <p:spPr>
          <a:xfrm>
            <a:off x="0" y="0"/>
            <a:ext cx="12192000" cy="3677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51D342-C87F-0646-B4DD-1141A1E902F9}"/>
              </a:ext>
            </a:extLst>
          </p:cNvPr>
          <p:cNvSpPr/>
          <p:nvPr userDrawn="1"/>
        </p:nvSpPr>
        <p:spPr>
          <a:xfrm>
            <a:off x="0" y="3677265"/>
            <a:ext cx="12192000" cy="31807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74C51C7-4FCA-8B4E-B02D-E1B72133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958" y="3940353"/>
            <a:ext cx="7234084" cy="627473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E55801-2429-EB44-BD58-086D724853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400" y="4805439"/>
            <a:ext cx="7275513" cy="92438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0FAEA3-0E7C-3641-BC56-595123A9788E}"/>
              </a:ext>
            </a:extLst>
          </p:cNvPr>
          <p:cNvSpPr/>
          <p:nvPr userDrawn="1"/>
        </p:nvSpPr>
        <p:spPr>
          <a:xfrm>
            <a:off x="5128617" y="1280617"/>
            <a:ext cx="1895078" cy="18950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70A28EB-0460-764F-B6C5-DC2449ECAF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2634" y="1410836"/>
            <a:ext cx="1747044" cy="163464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sz="9600" dirty="0"/>
              <a:t>1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471D5A-3DDC-AF42-AA31-8CBC87200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3000"/>
          </a:blip>
          <a:srcRect l="39795" t="5372" r="2429" b="7349"/>
          <a:stretch/>
        </p:blipFill>
        <p:spPr>
          <a:xfrm>
            <a:off x="0" y="1280616"/>
            <a:ext cx="3820751" cy="5577383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A0F594-F9DD-754E-B78B-939A20F7D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3000"/>
          </a:blip>
          <a:srcRect l="10598" t="4411" r="11029" b="6616"/>
          <a:stretch/>
        </p:blipFill>
        <p:spPr>
          <a:xfrm flipH="1">
            <a:off x="10493414" y="-114300"/>
            <a:ext cx="3164302" cy="69723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A50048B-55D1-5F48-BD38-E1B7868DDDA5}"/>
              </a:ext>
            </a:extLst>
          </p:cNvPr>
          <p:cNvSpPr/>
          <p:nvPr userDrawn="1"/>
        </p:nvSpPr>
        <p:spPr>
          <a:xfrm>
            <a:off x="-3694" y="179081"/>
            <a:ext cx="2343771" cy="378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25C752-4707-1745-A996-B8963F8BF939}"/>
              </a:ext>
            </a:extLst>
          </p:cNvPr>
          <p:cNvSpPr txBox="1"/>
          <p:nvPr userDrawn="1"/>
        </p:nvSpPr>
        <p:spPr>
          <a:xfrm>
            <a:off x="353056" y="191549"/>
            <a:ext cx="2088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www.visiintegritas.com</a:t>
            </a:r>
            <a:endParaRPr lang="en-US" sz="1400" b="0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0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alphaModFix amt="1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10AA3-8FD0-A841-8242-D76BA1F78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5245895"/>
            <a:ext cx="5157787" cy="823912"/>
          </a:xfrm>
        </p:spPr>
        <p:txBody>
          <a:bodyPr anchor="ctr" anchorCtr="0"/>
          <a:lstStyle>
            <a:lvl1pPr marL="0" indent="0">
              <a:buNone/>
              <a:defRPr sz="2400" b="1" i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nip Single Corner Rectangle 11">
            <a:extLst>
              <a:ext uri="{FF2B5EF4-FFF2-40B4-BE49-F238E27FC236}">
                <a16:creationId xmlns:a16="http://schemas.microsoft.com/office/drawing/2014/main" id="{524F9BF7-4E94-9744-AF54-B4A9CB7723F8}"/>
              </a:ext>
            </a:extLst>
          </p:cNvPr>
          <p:cNvSpPr/>
          <p:nvPr userDrawn="1"/>
        </p:nvSpPr>
        <p:spPr>
          <a:xfrm flipH="1">
            <a:off x="7632700" y="0"/>
            <a:ext cx="4559300" cy="6858000"/>
          </a:xfrm>
          <a:prstGeom prst="snip1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F359F-FEC4-DA4C-BC05-579FAA9C9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200" y="1073457"/>
            <a:ext cx="3234944" cy="176145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EBD63AD-454F-1847-8892-37CA7433EE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4201" y="3136900"/>
            <a:ext cx="3234943" cy="5842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E6BDA1-61F0-E74D-BF3F-213B5BF66D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3000"/>
          </a:blip>
          <a:srcRect l="10598" t="4411" r="11029" b="6616"/>
          <a:stretch/>
        </p:blipFill>
        <p:spPr>
          <a:xfrm flipH="1">
            <a:off x="10609849" y="-114300"/>
            <a:ext cx="3164302" cy="6972300"/>
          </a:xfrm>
          <a:prstGeom prst="rect">
            <a:avLst/>
          </a:prstGeom>
        </p:spPr>
      </p:pic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B67C465B-518B-D84A-A576-452C40C32B4E}"/>
              </a:ext>
            </a:extLst>
          </p:cNvPr>
          <p:cNvSpPr/>
          <p:nvPr userDrawn="1"/>
        </p:nvSpPr>
        <p:spPr>
          <a:xfrm rot="16200000">
            <a:off x="7632700" y="-3"/>
            <a:ext cx="771474" cy="771474"/>
          </a:xfrm>
          <a:prstGeom prst="rtTriangle">
            <a:avLst/>
          </a:prstGeom>
          <a:solidFill>
            <a:schemeClr val="accent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C72765B-FFA4-4940-8388-C91E861E914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57322" y="840643"/>
            <a:ext cx="5157787" cy="4179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5C1707-961C-A442-9346-B7FF6B2E75F5}"/>
              </a:ext>
            </a:extLst>
          </p:cNvPr>
          <p:cNvSpPr/>
          <p:nvPr userDrawn="1"/>
        </p:nvSpPr>
        <p:spPr>
          <a:xfrm>
            <a:off x="-3694" y="179081"/>
            <a:ext cx="2343771" cy="378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6DD9B9-EB97-4B45-944B-2D947632E6E0}"/>
              </a:ext>
            </a:extLst>
          </p:cNvPr>
          <p:cNvSpPr txBox="1"/>
          <p:nvPr userDrawn="1"/>
        </p:nvSpPr>
        <p:spPr>
          <a:xfrm>
            <a:off x="353056" y="191549"/>
            <a:ext cx="2088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www.visiintegritas.com</a:t>
            </a:r>
            <a:endParaRPr lang="en-US" sz="1400" b="0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26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C02E23AA-DCE0-E940-9E4C-EFE97CDE1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72000"/>
          </a:blip>
          <a:srcRect l="3" t="5371" r="32381" b="4406"/>
          <a:stretch/>
        </p:blipFill>
        <p:spPr>
          <a:xfrm>
            <a:off x="6873167" y="0"/>
            <a:ext cx="5318833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F4EAAC-9F62-384A-A98B-46DFD6F9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800" b="1" i="0">
                <a:solidFill>
                  <a:schemeClr val="accent1">
                    <a:lumMod val="50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B3939B-D18E-5240-9C0B-35464FA749E2}"/>
              </a:ext>
            </a:extLst>
          </p:cNvPr>
          <p:cNvSpPr/>
          <p:nvPr userDrawn="1"/>
        </p:nvSpPr>
        <p:spPr>
          <a:xfrm>
            <a:off x="838200" y="1536700"/>
            <a:ext cx="10515600" cy="4724400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 w="2222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D729378-4E11-7D4A-8913-FD4682A310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74829" y="2446220"/>
            <a:ext cx="1599755" cy="3676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C9F9E95-22F2-174B-A2A6-F2623BFCD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75019" y="2999531"/>
            <a:ext cx="1600200" cy="88741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9955472E-ADF3-0247-A8AE-8338E83967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85677" y="2446220"/>
            <a:ext cx="1599755" cy="3676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8720F31E-0738-F04A-9856-F808915B93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85867" y="2999531"/>
            <a:ext cx="1600200" cy="88741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F45E8CA-DB73-C048-B5B7-E041A5DC93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12925" y="2446220"/>
            <a:ext cx="1599755" cy="3676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48D2C286-E37D-9147-A4E3-56889E8380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13115" y="2999531"/>
            <a:ext cx="1600200" cy="88741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69C1FDE-8186-2D47-9853-61F52BBA94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74829" y="4638575"/>
            <a:ext cx="1599755" cy="3676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43470E93-A35E-E549-92D7-A8AD56077E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75019" y="5191886"/>
            <a:ext cx="1600200" cy="88741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A3D66463-1B0E-E54E-A8F7-452A40434B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85677" y="4638575"/>
            <a:ext cx="1599755" cy="3676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AC610729-A01E-924C-81FC-A02F41659C0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85867" y="5191886"/>
            <a:ext cx="1600200" cy="88741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9E73578E-C693-A844-9FA4-6869528D60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12925" y="4638575"/>
            <a:ext cx="1599755" cy="3676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3A7CC809-2015-FD41-9EA7-A1E687DD452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13115" y="5191886"/>
            <a:ext cx="1600200" cy="88741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9" name="Online Image Placeholder 48">
            <a:extLst>
              <a:ext uri="{FF2B5EF4-FFF2-40B4-BE49-F238E27FC236}">
                <a16:creationId xmlns:a16="http://schemas.microsoft.com/office/drawing/2014/main" id="{30451D3D-35A7-2E41-8C0E-0A6BADA99813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2640537" y="1690688"/>
            <a:ext cx="668337" cy="668337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0" name="Online Image Placeholder 48">
            <a:extLst>
              <a:ext uri="{FF2B5EF4-FFF2-40B4-BE49-F238E27FC236}">
                <a16:creationId xmlns:a16="http://schemas.microsoft.com/office/drawing/2014/main" id="{4B6245C6-BD70-9C40-8837-904C1D4B6D6D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5745254" y="1690688"/>
            <a:ext cx="668337" cy="668337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1" name="Online Image Placeholder 48">
            <a:extLst>
              <a:ext uri="{FF2B5EF4-FFF2-40B4-BE49-F238E27FC236}">
                <a16:creationId xmlns:a16="http://schemas.microsoft.com/office/drawing/2014/main" id="{297050C2-87F8-E342-8F7C-F0F8BEF1C5CF}"/>
              </a:ext>
            </a:extLst>
          </p:cNvPr>
          <p:cNvSpPr>
            <a:spLocks noGrp="1"/>
          </p:cNvSpPr>
          <p:nvPr>
            <p:ph type="clipArt" sz="quarter" idx="29"/>
          </p:nvPr>
        </p:nvSpPr>
        <p:spPr>
          <a:xfrm>
            <a:off x="8878633" y="1690688"/>
            <a:ext cx="668337" cy="668337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2" name="Online Image Placeholder 48">
            <a:extLst>
              <a:ext uri="{FF2B5EF4-FFF2-40B4-BE49-F238E27FC236}">
                <a16:creationId xmlns:a16="http://schemas.microsoft.com/office/drawing/2014/main" id="{608F59B5-1FBE-7C48-8597-266DDC452254}"/>
              </a:ext>
            </a:extLst>
          </p:cNvPr>
          <p:cNvSpPr>
            <a:spLocks noGrp="1"/>
          </p:cNvSpPr>
          <p:nvPr>
            <p:ph type="clipArt" sz="quarter" idx="30"/>
          </p:nvPr>
        </p:nvSpPr>
        <p:spPr>
          <a:xfrm>
            <a:off x="2640537" y="3893561"/>
            <a:ext cx="668337" cy="668337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3" name="Online Image Placeholder 48">
            <a:extLst>
              <a:ext uri="{FF2B5EF4-FFF2-40B4-BE49-F238E27FC236}">
                <a16:creationId xmlns:a16="http://schemas.microsoft.com/office/drawing/2014/main" id="{A4D78DC8-D8B3-294D-989D-81958E5305E6}"/>
              </a:ext>
            </a:extLst>
          </p:cNvPr>
          <p:cNvSpPr>
            <a:spLocks noGrp="1"/>
          </p:cNvSpPr>
          <p:nvPr>
            <p:ph type="clipArt" sz="quarter" idx="31"/>
          </p:nvPr>
        </p:nvSpPr>
        <p:spPr>
          <a:xfrm>
            <a:off x="5745254" y="3893561"/>
            <a:ext cx="668337" cy="668337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4" name="Online Image Placeholder 48">
            <a:extLst>
              <a:ext uri="{FF2B5EF4-FFF2-40B4-BE49-F238E27FC236}">
                <a16:creationId xmlns:a16="http://schemas.microsoft.com/office/drawing/2014/main" id="{0D36C4DA-397B-2143-ABBF-17D0C52B6418}"/>
              </a:ext>
            </a:extLst>
          </p:cNvPr>
          <p:cNvSpPr>
            <a:spLocks noGrp="1"/>
          </p:cNvSpPr>
          <p:nvPr>
            <p:ph type="clipArt" sz="quarter" idx="32"/>
          </p:nvPr>
        </p:nvSpPr>
        <p:spPr>
          <a:xfrm>
            <a:off x="8878633" y="3893561"/>
            <a:ext cx="668337" cy="668337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637E66A-01C3-5F44-84A2-F4971BAFCFCD}"/>
              </a:ext>
            </a:extLst>
          </p:cNvPr>
          <p:cNvSpPr/>
          <p:nvPr userDrawn="1"/>
        </p:nvSpPr>
        <p:spPr>
          <a:xfrm>
            <a:off x="-3694" y="179081"/>
            <a:ext cx="2343771" cy="378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2DF336-1F2E-7F4D-8C90-483D2E157762}"/>
              </a:ext>
            </a:extLst>
          </p:cNvPr>
          <p:cNvSpPr txBox="1"/>
          <p:nvPr userDrawn="1"/>
        </p:nvSpPr>
        <p:spPr>
          <a:xfrm>
            <a:off x="353056" y="191549"/>
            <a:ext cx="2088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www.visiintegritas.com</a:t>
            </a:r>
            <a:endParaRPr lang="en-US" sz="1400" b="0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5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53426AF-8043-DE43-B9A6-8EB0B67BD434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903788" y="1101725"/>
            <a:ext cx="4489450" cy="4654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DAAEC2A-C153-0E47-B67A-429D6805E4E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1104" y="2334085"/>
            <a:ext cx="3880104" cy="2025237"/>
          </a:xfrm>
        </p:spPr>
        <p:txBody>
          <a:bodyPr>
            <a:normAutofit/>
          </a:bodyPr>
          <a:lstStyle>
            <a:lvl1pPr algn="r">
              <a:defRPr sz="3600" b="1" i="0">
                <a:solidFill>
                  <a:schemeClr val="accent1">
                    <a:lumMod val="50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74A03F-C0F0-F843-A2DA-D57A7F542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3000"/>
          </a:blip>
          <a:srcRect l="10598" t="4411" r="11029" b="6616"/>
          <a:stretch/>
        </p:blipFill>
        <p:spPr>
          <a:xfrm flipH="1">
            <a:off x="2084825" y="4626864"/>
            <a:ext cx="2402795" cy="5294376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7719F02-1A30-BE44-87A8-CDD2B19E14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0000" y="2078039"/>
            <a:ext cx="2640013" cy="2639435"/>
          </a:xfrm>
          <a:custGeom>
            <a:avLst/>
            <a:gdLst>
              <a:gd name="connsiteX0" fmla="*/ 0 w 2640013"/>
              <a:gd name="connsiteY0" fmla="*/ 0 h 2639435"/>
              <a:gd name="connsiteX1" fmla="*/ 2218307 w 2640013"/>
              <a:gd name="connsiteY1" fmla="*/ 0 h 2639435"/>
              <a:gd name="connsiteX2" fmla="*/ 2640013 w 2640013"/>
              <a:gd name="connsiteY2" fmla="*/ 421706 h 2639435"/>
              <a:gd name="connsiteX3" fmla="*/ 2640013 w 2640013"/>
              <a:gd name="connsiteY3" fmla="*/ 2639435 h 2639435"/>
              <a:gd name="connsiteX4" fmla="*/ 0 w 2640013"/>
              <a:gd name="connsiteY4" fmla="*/ 2639435 h 263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0013" h="2639435">
                <a:moveTo>
                  <a:pt x="0" y="0"/>
                </a:moveTo>
                <a:lnTo>
                  <a:pt x="2218307" y="0"/>
                </a:lnTo>
                <a:lnTo>
                  <a:pt x="2640013" y="421706"/>
                </a:lnTo>
                <a:lnTo>
                  <a:pt x="2640013" y="2639435"/>
                </a:lnTo>
                <a:lnTo>
                  <a:pt x="0" y="263943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180000" tIns="180000" rIns="180000" bIns="180000" anchor="ctr" anchorCtr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400" b="0" i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>
              <a:defRPr sz="1400" b="0" i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defRPr sz="1400" b="0" i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2A9495F8-15E0-D74B-B1CC-1D1739755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738" y="2079820"/>
            <a:ext cx="422275" cy="422275"/>
          </a:xfrm>
          <a:custGeom>
            <a:avLst/>
            <a:gdLst>
              <a:gd name="connsiteX0" fmla="*/ 0 w 1520736"/>
              <a:gd name="connsiteY0" fmla="*/ 0 h 1520736"/>
              <a:gd name="connsiteX1" fmla="*/ 1520736 w 1520736"/>
              <a:gd name="connsiteY1" fmla="*/ 1520736 h 1520736"/>
              <a:gd name="connsiteX2" fmla="*/ 0 w 1520736"/>
              <a:gd name="connsiteY2" fmla="*/ 1520736 h 15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0736" h="1520736">
                <a:moveTo>
                  <a:pt x="0" y="0"/>
                </a:moveTo>
                <a:lnTo>
                  <a:pt x="1520736" y="1520736"/>
                </a:lnTo>
                <a:lnTo>
                  <a:pt x="0" y="152073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300"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CF38D10-DA0A-8844-8565-0EDAE59B8E59}"/>
              </a:ext>
            </a:extLst>
          </p:cNvPr>
          <p:cNvSpPr/>
          <p:nvPr userDrawn="1"/>
        </p:nvSpPr>
        <p:spPr>
          <a:xfrm>
            <a:off x="-3694" y="179081"/>
            <a:ext cx="2343771" cy="378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F84D451-FEFA-224B-BC2C-2323B73AF0F7}"/>
              </a:ext>
            </a:extLst>
          </p:cNvPr>
          <p:cNvSpPr txBox="1"/>
          <p:nvPr userDrawn="1"/>
        </p:nvSpPr>
        <p:spPr>
          <a:xfrm>
            <a:off x="353056" y="191549"/>
            <a:ext cx="2088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www.visiintegritas.com</a:t>
            </a:r>
            <a:endParaRPr lang="en-US" sz="1400" b="0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335C-2C10-48AE-BDAC-04EAA499F657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6F80-6CC8-433D-BE26-459A0FAAD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4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E6F9B"/>
              </a:buClr>
              <a:buFont typeface="Muli"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4E6F9B"/>
              </a:buClr>
              <a:buFont typeface="Muli"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4E6F9B"/>
              </a:buClr>
              <a:buFont typeface="Muli"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4E6F9B"/>
              </a:buClr>
              <a:buFont typeface="Muli"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4E6F9B"/>
              </a:buClr>
              <a:buFont typeface="Muli"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4E6F9B"/>
              </a:buClr>
              <a:buFont typeface="Muli"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4E6F9B"/>
              </a:buClr>
              <a:buFont typeface="Muli"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4E6F9B"/>
              </a:buClr>
              <a:buFont typeface="Muli"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4E6F9B"/>
              </a:buClr>
              <a:buFont typeface="Muli"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 dirty="0"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493967" y="1797867"/>
            <a:ext cx="51884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5" name="Shape 95"/>
          <p:cNvGrpSpPr/>
          <p:nvPr/>
        </p:nvGrpSpPr>
        <p:grpSpPr>
          <a:xfrm rot="-5400000">
            <a:off x="-63534" y="929169"/>
            <a:ext cx="866287" cy="92000"/>
            <a:chOff x="684763" y="3506750"/>
            <a:chExt cx="3536825" cy="69000"/>
          </a:xfrm>
        </p:grpSpPr>
        <p:sp>
          <p:nvSpPr>
            <p:cNvPr id="96" name="Shape 96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Shape 100"/>
          <p:cNvSpPr txBox="1">
            <a:spLocks noGrp="1"/>
          </p:cNvSpPr>
          <p:nvPr>
            <p:ph type="subTitle" idx="2"/>
          </p:nvPr>
        </p:nvSpPr>
        <p:spPr>
          <a:xfrm>
            <a:off x="493977" y="1255367"/>
            <a:ext cx="11280000" cy="52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3"/>
          </p:nvPr>
        </p:nvSpPr>
        <p:spPr>
          <a:xfrm>
            <a:off x="6108200" y="1797867"/>
            <a:ext cx="51884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007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AD34E-3991-804E-AB54-E3E55A3F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92704-DB1B-724A-89A5-EF8EF2B2B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9A273-F3F3-6C4C-B6E2-F68B57DE8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99E3A-EA6F-3A4B-BAE3-5E56A8CB7E88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C5DAB-0C04-704D-911B-4705AC110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5B60D-0403-8B46-A183-59683C761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4C393-8627-734B-8CA4-7AC0C9AFF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2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90C44DD9-16A1-A545-B0C7-03F86F82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071" y="2027656"/>
            <a:ext cx="7715952" cy="1333377"/>
          </a:xfrm>
        </p:spPr>
        <p:txBody>
          <a:bodyPr>
            <a:normAutofit/>
          </a:bodyPr>
          <a:lstStyle/>
          <a:p>
            <a:r>
              <a:rPr lang="en-ID" sz="3600" b="0" dirty="0">
                <a:latin typeface="Bookman Old Style" panose="02050604050505020204" pitchFamily="18" charset="0"/>
              </a:rPr>
              <a:t>KORUPSI DAN DEFORESTASI</a:t>
            </a:r>
            <a:br>
              <a:rPr lang="en-ID" sz="3600" b="0" dirty="0">
                <a:latin typeface="Bookman Old Style" panose="02050604050505020204" pitchFamily="18" charset="0"/>
              </a:rPr>
            </a:br>
            <a:r>
              <a:rPr lang="en-ID" sz="3600" b="0" dirty="0">
                <a:latin typeface="Bookman Old Style" panose="02050604050505020204" pitchFamily="18" charset="0"/>
              </a:rPr>
              <a:t>DI INDONESIA</a:t>
            </a:r>
            <a:endParaRPr lang="en-US" sz="3600" dirty="0">
              <a:latin typeface="Bookman Old Style" panose="02050604050505020204" pitchFamily="18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A2BB308-C6E6-AE42-B1D0-5A5F85C5C63D}"/>
              </a:ext>
            </a:extLst>
          </p:cNvPr>
          <p:cNvSpPr txBox="1">
            <a:spLocks/>
          </p:cNvSpPr>
          <p:nvPr/>
        </p:nvSpPr>
        <p:spPr>
          <a:xfrm>
            <a:off x="1109070" y="4692248"/>
            <a:ext cx="7492668" cy="298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D" sz="2000" b="1" i="0" u="none" strike="noStrike" kern="1200" baseline="0" smtClean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1200" b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Disampaikan</a:t>
            </a:r>
            <a:r>
              <a:rPr lang="en-ID" sz="1200" b="0" dirty="0">
                <a:solidFill>
                  <a:schemeClr val="bg1"/>
                </a:solidFill>
                <a:latin typeface="Bookman Old Style" panose="02050604050505020204" pitchFamily="18" charset="0"/>
              </a:rPr>
              <a:t> pada: Webinar AURIGA NUSANTARA, </a:t>
            </a:r>
            <a:r>
              <a:rPr lang="en-ID" sz="1200" b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Bincang</a:t>
            </a:r>
            <a:r>
              <a:rPr lang="en-ID" sz="1200" b="0" dirty="0">
                <a:solidFill>
                  <a:schemeClr val="bg1"/>
                </a:solidFill>
                <a:latin typeface="Bookman Old Style" panose="02050604050505020204" pitchFamily="18" charset="0"/>
              </a:rPr>
              <a:t> Hukum #4, </a:t>
            </a:r>
            <a:r>
              <a:rPr lang="en-ID" sz="1200" b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Korupsi,Deforestasi</a:t>
            </a:r>
            <a:r>
              <a:rPr lang="en-ID" sz="1200" b="0" dirty="0">
                <a:solidFill>
                  <a:schemeClr val="bg1"/>
                </a:solidFill>
                <a:latin typeface="Bookman Old Style" panose="02050604050505020204" pitchFamily="18" charset="0"/>
              </a:rPr>
              <a:t> dan </a:t>
            </a:r>
            <a:r>
              <a:rPr lang="en-ID" sz="1200" b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Penegakkan</a:t>
            </a:r>
            <a:r>
              <a:rPr lang="en-ID" sz="1200" b="0" dirty="0">
                <a:solidFill>
                  <a:schemeClr val="bg1"/>
                </a:solidFill>
                <a:latin typeface="Bookman Old Style" panose="02050604050505020204" pitchFamily="18" charset="0"/>
              </a:rPr>
              <a:t> Hukum</a:t>
            </a:r>
            <a:endParaRPr lang="en-ID" sz="1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E45E236-A3D3-2041-A30A-673A5A1355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9070" y="1691686"/>
            <a:ext cx="7056733" cy="772364"/>
          </a:xfrm>
        </p:spPr>
        <p:txBody>
          <a:bodyPr/>
          <a:lstStyle/>
          <a:p>
            <a:r>
              <a:rPr lang="en-ID" b="1" dirty="0">
                <a:solidFill>
                  <a:srgbClr val="8D94A0"/>
                </a:solidFill>
                <a:latin typeface="Bookman Old Style" panose="02050604050505020204" pitchFamily="18" charset="0"/>
              </a:rPr>
              <a:t>BINCANG HUKUM#4 - AURIGA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34D4D0D-60E4-B14F-A719-72DF198D5B66}"/>
              </a:ext>
            </a:extLst>
          </p:cNvPr>
          <p:cNvSpPr txBox="1">
            <a:spLocks/>
          </p:cNvSpPr>
          <p:nvPr/>
        </p:nvSpPr>
        <p:spPr>
          <a:xfrm>
            <a:off x="1109070" y="4393951"/>
            <a:ext cx="4701009" cy="298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D" sz="2000" b="1" i="0" u="none" strike="noStrike" kern="1200" baseline="0" smtClean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b="0" dirty="0">
                <a:solidFill>
                  <a:schemeClr val="bg1"/>
                </a:solidFill>
                <a:latin typeface="Bookman Old Style" panose="02050604050505020204" pitchFamily="18" charset="0"/>
              </a:rPr>
              <a:t>Febri </a:t>
            </a:r>
            <a:r>
              <a:rPr lang="en-ID" b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Diansyah</a:t>
            </a:r>
            <a:endParaRPr lang="en-ID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0D371D5-87C1-8542-B102-BEDD7B8CE873}"/>
              </a:ext>
            </a:extLst>
          </p:cNvPr>
          <p:cNvSpPr txBox="1">
            <a:spLocks/>
          </p:cNvSpPr>
          <p:nvPr/>
        </p:nvSpPr>
        <p:spPr>
          <a:xfrm>
            <a:off x="1109070" y="5301848"/>
            <a:ext cx="7492668" cy="298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D" sz="2000" b="1" i="0" u="none" strike="noStrike" kern="1200" baseline="0" smtClean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1200" b="0" dirty="0">
                <a:solidFill>
                  <a:schemeClr val="bg1"/>
                </a:solidFill>
                <a:latin typeface="Bookman Old Style" panose="02050604050505020204" pitchFamily="18" charset="0"/>
              </a:rPr>
              <a:t>RABU, 3 </a:t>
            </a:r>
            <a:r>
              <a:rPr lang="en-ID" sz="1200" b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Maret</a:t>
            </a:r>
            <a:r>
              <a:rPr lang="en-ID" sz="1200" b="0" dirty="0">
                <a:solidFill>
                  <a:schemeClr val="bg1"/>
                </a:solidFill>
                <a:latin typeface="Bookman Old Style" panose="02050604050505020204" pitchFamily="18" charset="0"/>
              </a:rPr>
              <a:t> 2021</a:t>
            </a:r>
            <a:endParaRPr lang="en-ID" sz="1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43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884909-F275-F440-A60E-A731BECDF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t="12497" b="5780"/>
          <a:stretch/>
        </p:blipFill>
        <p:spPr>
          <a:xfrm>
            <a:off x="2343150" y="1374200"/>
            <a:ext cx="7118350" cy="4817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8091DC-B75B-4A43-8843-A03E1411C832}"/>
              </a:ext>
            </a:extLst>
          </p:cNvPr>
          <p:cNvSpPr txBox="1"/>
          <p:nvPr/>
        </p:nvSpPr>
        <p:spPr>
          <a:xfrm>
            <a:off x="2457450" y="6127751"/>
            <a:ext cx="264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: KPK 2013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BA6EE3-6DF5-5F4C-86E0-85BF287A7FE1}"/>
              </a:ext>
            </a:extLst>
          </p:cNvPr>
          <p:cNvSpPr txBox="1"/>
          <p:nvPr/>
        </p:nvSpPr>
        <p:spPr>
          <a:xfrm>
            <a:off x="546042" y="702076"/>
            <a:ext cx="1109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MODUS KORUPSI KEHUTANAN</a:t>
            </a:r>
          </a:p>
        </p:txBody>
      </p:sp>
    </p:spTree>
    <p:extLst>
      <p:ext uri="{BB962C8B-B14F-4D97-AF65-F5344CB8AC3E}">
        <p14:creationId xmlns:p14="http://schemas.microsoft.com/office/powerpoint/2010/main" val="4106553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5E7C1F9-30B4-7A41-B21C-C16CC2F9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980" y="857526"/>
            <a:ext cx="8279026" cy="93992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400" dirty="0"/>
              <a:t>KARAKTERISTIK KEJAHATAN SDA</a:t>
            </a:r>
            <a:endParaRPr lang="en-US" sz="4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06976E2-6586-FA4C-A0BC-4020E031C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7527627"/>
              </p:ext>
            </p:extLst>
          </p:nvPr>
        </p:nvGraphicFramePr>
        <p:xfrm>
          <a:off x="237744" y="1651151"/>
          <a:ext cx="11761615" cy="476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83B67D1-0AB4-E44D-BDF6-7E941498BC63}"/>
              </a:ext>
            </a:extLst>
          </p:cNvPr>
          <p:cNvSpPr txBox="1"/>
          <p:nvPr/>
        </p:nvSpPr>
        <p:spPr>
          <a:xfrm>
            <a:off x="594337" y="6191251"/>
            <a:ext cx="264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: </a:t>
            </a:r>
            <a:r>
              <a:rPr lang="en-US" sz="1200" dirty="0" err="1"/>
              <a:t>Grahat</a:t>
            </a:r>
            <a:r>
              <a:rPr lang="en-US" sz="1200" dirty="0"/>
              <a:t> Nagara, AURIGA</a:t>
            </a:r>
          </a:p>
        </p:txBody>
      </p:sp>
    </p:spTree>
    <p:extLst>
      <p:ext uri="{BB962C8B-B14F-4D97-AF65-F5344CB8AC3E}">
        <p14:creationId xmlns:p14="http://schemas.microsoft.com/office/powerpoint/2010/main" val="3614660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D639B-22F3-6E41-B25A-226F587B7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5420"/>
            <a:ext cx="12192000" cy="627473"/>
          </a:xfrm>
        </p:spPr>
        <p:txBody>
          <a:bodyPr>
            <a:noAutofit/>
          </a:bodyPr>
          <a:lstStyle/>
          <a:p>
            <a:r>
              <a:rPr lang="en-ID" sz="3600" dirty="0"/>
              <a:t>KEBIJAKAN DENGAN PERSPEKTIF </a:t>
            </a:r>
            <a:br>
              <a:rPr lang="en-ID" sz="3600" dirty="0"/>
            </a:br>
            <a:r>
              <a:rPr lang="en-ID" sz="3600" dirty="0">
                <a:solidFill>
                  <a:schemeClr val="tx1"/>
                </a:solidFill>
                <a:highlight>
                  <a:srgbClr val="FFFFFF"/>
                </a:highlight>
              </a:rPr>
              <a:t>KORBAN KORUPSI</a:t>
            </a:r>
            <a:endParaRPr lang="en-US" sz="3600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EB48D-89F4-A847-A237-CEB7133409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578171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473F9C-1648-9348-98AA-EBDE530345A5}"/>
              </a:ext>
            </a:extLst>
          </p:cNvPr>
          <p:cNvSpPr/>
          <p:nvPr/>
        </p:nvSpPr>
        <p:spPr>
          <a:xfrm>
            <a:off x="0" y="0"/>
            <a:ext cx="6069203" cy="6858000"/>
          </a:xfrm>
          <a:prstGeom prst="rect">
            <a:avLst/>
          </a:prstGeom>
          <a:solidFill>
            <a:srgbClr val="21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B45BC1-2990-3C43-B7C4-DC951C556E0C}"/>
              </a:ext>
            </a:extLst>
          </p:cNvPr>
          <p:cNvSpPr/>
          <p:nvPr/>
        </p:nvSpPr>
        <p:spPr>
          <a:xfrm>
            <a:off x="291352" y="2756375"/>
            <a:ext cx="5295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Copperplate Gothic Bold" panose="020E07050202060204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KORBAN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Copperplate Gothic Bold" panose="020E07050202060204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KORUPSI SEKTOR SDA</a:t>
            </a:r>
            <a:endParaRPr lang="en-ID" sz="3200" dirty="0">
              <a:solidFill>
                <a:schemeClr val="bg1"/>
              </a:solidFill>
              <a:latin typeface="Copperplate Gothic Bold" panose="020E07050202060204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EF8CAB-BC37-694A-BEF3-7957061AA952}"/>
              </a:ext>
            </a:extLst>
          </p:cNvPr>
          <p:cNvSpPr txBox="1">
            <a:spLocks/>
          </p:cNvSpPr>
          <p:nvPr/>
        </p:nvSpPr>
        <p:spPr>
          <a:xfrm>
            <a:off x="6859098" y="2218765"/>
            <a:ext cx="4340290" cy="3769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792" indent="-304792" algn="l">
              <a:buFont typeface="+mj-lt"/>
              <a:buAutoNum type="arabicPeriod"/>
            </a:pPr>
            <a:r>
              <a:rPr lang="pt-BR" sz="2000" b="1" dirty="0" err="1">
                <a:solidFill>
                  <a:srgbClr val="213764"/>
                </a:solidFill>
              </a:rPr>
              <a:t>Kerusakan</a:t>
            </a:r>
            <a:r>
              <a:rPr lang="pt-BR" sz="2000" b="1" dirty="0">
                <a:solidFill>
                  <a:srgbClr val="213764"/>
                </a:solidFill>
              </a:rPr>
              <a:t> </a:t>
            </a:r>
            <a:r>
              <a:rPr lang="pt-BR" sz="2000" b="1" dirty="0" err="1">
                <a:solidFill>
                  <a:srgbClr val="213764"/>
                </a:solidFill>
              </a:rPr>
              <a:t>Ekologis</a:t>
            </a:r>
            <a:r>
              <a:rPr lang="pt-BR" sz="2000" b="1" dirty="0">
                <a:solidFill>
                  <a:srgbClr val="213764"/>
                </a:solidFill>
              </a:rPr>
              <a:t>/</a:t>
            </a:r>
            <a:r>
              <a:rPr lang="pt-BR" sz="2000" b="1" dirty="0" err="1">
                <a:solidFill>
                  <a:srgbClr val="213764"/>
                </a:solidFill>
              </a:rPr>
              <a:t>Lingkungan</a:t>
            </a:r>
            <a:endParaRPr lang="pt-BR" sz="2000" b="1" dirty="0">
              <a:solidFill>
                <a:srgbClr val="213764"/>
              </a:solidFill>
            </a:endParaRPr>
          </a:p>
          <a:p>
            <a:pPr marL="304792" indent="-304792" algn="l">
              <a:buFont typeface="+mj-lt"/>
              <a:buAutoNum type="arabicPeriod"/>
            </a:pPr>
            <a:r>
              <a:rPr lang="pt-BR" sz="2000" b="1" dirty="0" err="1">
                <a:solidFill>
                  <a:srgbClr val="213764"/>
                </a:solidFill>
              </a:rPr>
              <a:t>Kerugian</a:t>
            </a:r>
            <a:r>
              <a:rPr lang="pt-BR" sz="2000" b="1" dirty="0">
                <a:solidFill>
                  <a:srgbClr val="213764"/>
                </a:solidFill>
              </a:rPr>
              <a:t> negara/</a:t>
            </a:r>
            <a:r>
              <a:rPr lang="pt-BR" sz="2000" b="1" dirty="0" err="1">
                <a:solidFill>
                  <a:srgbClr val="213764"/>
                </a:solidFill>
              </a:rPr>
              <a:t>daerah</a:t>
            </a:r>
            <a:endParaRPr lang="pt-BR" sz="2000" b="1" dirty="0">
              <a:solidFill>
                <a:srgbClr val="213764"/>
              </a:solidFill>
            </a:endParaRPr>
          </a:p>
          <a:p>
            <a:pPr marL="304792" indent="-304792" algn="l">
              <a:buFont typeface="+mj-lt"/>
              <a:buAutoNum type="arabicPeriod"/>
            </a:pPr>
            <a:r>
              <a:rPr lang="pt-BR" sz="2000" b="1" dirty="0" err="1">
                <a:solidFill>
                  <a:srgbClr val="213764"/>
                </a:solidFill>
              </a:rPr>
              <a:t>Biaya</a:t>
            </a:r>
            <a:r>
              <a:rPr lang="pt-BR" sz="2000" b="1" dirty="0">
                <a:solidFill>
                  <a:srgbClr val="213764"/>
                </a:solidFill>
              </a:rPr>
              <a:t> </a:t>
            </a:r>
            <a:r>
              <a:rPr lang="pt-BR" sz="2000" b="1" dirty="0" err="1">
                <a:solidFill>
                  <a:srgbClr val="213764"/>
                </a:solidFill>
              </a:rPr>
              <a:t>pemulihan</a:t>
            </a:r>
            <a:r>
              <a:rPr lang="pt-BR" sz="2000" b="1" dirty="0">
                <a:solidFill>
                  <a:srgbClr val="213764"/>
                </a:solidFill>
              </a:rPr>
              <a:t> </a:t>
            </a:r>
            <a:r>
              <a:rPr lang="pt-BR" sz="2000" b="1" dirty="0" err="1">
                <a:solidFill>
                  <a:srgbClr val="213764"/>
                </a:solidFill>
              </a:rPr>
              <a:t>ekologis</a:t>
            </a:r>
            <a:endParaRPr lang="pt-BR" sz="2000" b="1" dirty="0">
              <a:solidFill>
                <a:srgbClr val="213764"/>
              </a:solidFill>
            </a:endParaRPr>
          </a:p>
          <a:p>
            <a:pPr marL="304792" indent="-304792" algn="l">
              <a:buFont typeface="+mj-lt"/>
              <a:buAutoNum type="arabicPeriod"/>
            </a:pPr>
            <a:r>
              <a:rPr lang="pt-BR" sz="2000" b="1" dirty="0" err="1">
                <a:solidFill>
                  <a:srgbClr val="213764"/>
                </a:solidFill>
              </a:rPr>
              <a:t>Masyarakat</a:t>
            </a:r>
            <a:r>
              <a:rPr lang="pt-BR" sz="2000" b="1" dirty="0">
                <a:solidFill>
                  <a:srgbClr val="213764"/>
                </a:solidFill>
              </a:rPr>
              <a:t> </a:t>
            </a:r>
            <a:r>
              <a:rPr lang="pt-BR" sz="2000" b="1" dirty="0" err="1">
                <a:solidFill>
                  <a:srgbClr val="213764"/>
                </a:solidFill>
              </a:rPr>
              <a:t>adat</a:t>
            </a:r>
            <a:r>
              <a:rPr lang="pt-BR" sz="2000" b="1" dirty="0">
                <a:solidFill>
                  <a:srgbClr val="213764"/>
                </a:solidFill>
              </a:rPr>
              <a:t> yang </a:t>
            </a:r>
            <a:r>
              <a:rPr lang="pt-BR" sz="2000" b="1" dirty="0" err="1">
                <a:solidFill>
                  <a:srgbClr val="213764"/>
                </a:solidFill>
              </a:rPr>
              <a:t>tinggal</a:t>
            </a:r>
            <a:r>
              <a:rPr lang="pt-BR" sz="2000" b="1" dirty="0">
                <a:solidFill>
                  <a:srgbClr val="213764"/>
                </a:solidFill>
              </a:rPr>
              <a:t> </a:t>
            </a:r>
            <a:r>
              <a:rPr lang="pt-BR" sz="2000" b="1" dirty="0" err="1">
                <a:solidFill>
                  <a:srgbClr val="213764"/>
                </a:solidFill>
              </a:rPr>
              <a:t>di</a:t>
            </a:r>
            <a:r>
              <a:rPr lang="pt-BR" sz="2000" b="1" dirty="0">
                <a:solidFill>
                  <a:srgbClr val="213764"/>
                </a:solidFill>
              </a:rPr>
              <a:t> </a:t>
            </a:r>
            <a:r>
              <a:rPr lang="pt-BR" sz="2000" b="1" dirty="0" err="1">
                <a:solidFill>
                  <a:srgbClr val="213764"/>
                </a:solidFill>
              </a:rPr>
              <a:t>kawasan</a:t>
            </a:r>
            <a:r>
              <a:rPr lang="pt-BR" sz="2000" b="1" dirty="0">
                <a:solidFill>
                  <a:srgbClr val="213764"/>
                </a:solidFill>
              </a:rPr>
              <a:t> </a:t>
            </a:r>
            <a:r>
              <a:rPr lang="pt-BR" sz="2000" b="1" dirty="0" err="1">
                <a:solidFill>
                  <a:srgbClr val="213764"/>
                </a:solidFill>
              </a:rPr>
              <a:t>hutan</a:t>
            </a:r>
            <a:endParaRPr lang="pt-BR" sz="2000" b="1" dirty="0">
              <a:solidFill>
                <a:srgbClr val="213764"/>
              </a:solidFill>
            </a:endParaRPr>
          </a:p>
          <a:p>
            <a:pPr marL="304792" indent="-304792" algn="l">
              <a:buFont typeface="+mj-lt"/>
              <a:buAutoNum type="arabicPeriod"/>
            </a:pPr>
            <a:r>
              <a:rPr lang="pt-BR" sz="2000" b="1" dirty="0" err="1">
                <a:solidFill>
                  <a:srgbClr val="213764"/>
                </a:solidFill>
              </a:rPr>
              <a:t>Dampak</a:t>
            </a:r>
            <a:r>
              <a:rPr lang="pt-BR" sz="2000" b="1" dirty="0">
                <a:solidFill>
                  <a:srgbClr val="213764"/>
                </a:solidFill>
              </a:rPr>
              <a:t> </a:t>
            </a:r>
            <a:r>
              <a:rPr lang="pt-BR" sz="2000" b="1" dirty="0" err="1">
                <a:solidFill>
                  <a:srgbClr val="213764"/>
                </a:solidFill>
              </a:rPr>
              <a:t>sosial</a:t>
            </a:r>
            <a:endParaRPr lang="pt-BR" sz="2000" b="1" dirty="0">
              <a:solidFill>
                <a:srgbClr val="2137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94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36CDAD7-F663-0F40-95BF-C1F046615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859426"/>
              </p:ext>
            </p:extLst>
          </p:nvPr>
        </p:nvGraphicFramePr>
        <p:xfrm>
          <a:off x="808316" y="1371804"/>
          <a:ext cx="10322299" cy="4813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6874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5CED880-27BB-0D49-867E-B96878F9EC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9007081"/>
              </p:ext>
            </p:extLst>
          </p:nvPr>
        </p:nvGraphicFramePr>
        <p:xfrm>
          <a:off x="546041" y="1864756"/>
          <a:ext cx="11099915" cy="4576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5BF40AF-78FB-CB42-9197-DB9AAAE7CB22}"/>
              </a:ext>
            </a:extLst>
          </p:cNvPr>
          <p:cNvSpPr txBox="1"/>
          <p:nvPr/>
        </p:nvSpPr>
        <p:spPr>
          <a:xfrm>
            <a:off x="546042" y="702076"/>
            <a:ext cx="1109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4000" dirty="0">
                <a:solidFill>
                  <a:srgbClr val="002060"/>
                </a:solidFill>
                <a:latin typeface="Copperplate Gothic Bold" panose="020E0705020206020404" pitchFamily="34" charset="0"/>
              </a:rPr>
              <a:t>HAK KORBAN TINDAK PIDANA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pperplate Gothic Bold" panose="020E07050202060204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A223C0-8275-0A40-B06B-FF04F68ED4C8}"/>
              </a:ext>
            </a:extLst>
          </p:cNvPr>
          <p:cNvSpPr txBox="1"/>
          <p:nvPr/>
        </p:nvSpPr>
        <p:spPr>
          <a:xfrm>
            <a:off x="5701644" y="5878925"/>
            <a:ext cx="264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sumber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err="1">
                <a:solidFill>
                  <a:schemeClr val="bg1"/>
                </a:solidFill>
              </a:rPr>
              <a:t>Agustinus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Pohan</a:t>
            </a:r>
            <a:r>
              <a:rPr lang="en-US" sz="1200" dirty="0">
                <a:solidFill>
                  <a:schemeClr val="bg1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371533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CB466BB-6754-6A4E-8D55-99EEA86D0C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0191762"/>
              </p:ext>
            </p:extLst>
          </p:nvPr>
        </p:nvGraphicFramePr>
        <p:xfrm>
          <a:off x="2861652" y="1625600"/>
          <a:ext cx="6096000" cy="4978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34E0AE6-84DB-724B-B8C4-E725F8F7EC9C}"/>
              </a:ext>
            </a:extLst>
          </p:cNvPr>
          <p:cNvSpPr txBox="1"/>
          <p:nvPr/>
        </p:nvSpPr>
        <p:spPr>
          <a:xfrm>
            <a:off x="546042" y="702076"/>
            <a:ext cx="1109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Kebutuhan</a:t>
            </a:r>
            <a:r>
              <a:rPr kumimoji="0" lang="en-ID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 </a:t>
            </a:r>
            <a:r>
              <a:rPr kumimoji="0" lang="en-ID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Terobosan</a:t>
            </a:r>
            <a:r>
              <a:rPr kumimoji="0" lang="en-ID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 </a:t>
            </a:r>
            <a:r>
              <a:rPr kumimoji="0" lang="en-ID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Penghukuman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pperplate Gothic Bold" panose="020E07050202060204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471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D639B-22F3-6E41-B25A-226F587B7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5420"/>
            <a:ext cx="12192000" cy="627473"/>
          </a:xfrm>
        </p:spPr>
        <p:txBody>
          <a:bodyPr>
            <a:noAutofit/>
          </a:bodyPr>
          <a:lstStyle/>
          <a:p>
            <a:r>
              <a:rPr lang="en-ID" sz="2400" dirty="0"/>
              <a:t>URGENSI PENCEGAHAN DAN MANAJEMEN RISIKO KORUPSI PADA KORPORASI </a:t>
            </a:r>
            <a:br>
              <a:rPr lang="en-ID" sz="2400" dirty="0"/>
            </a:br>
            <a:r>
              <a:rPr lang="en-ID" sz="2400" dirty="0">
                <a:solidFill>
                  <a:schemeClr val="tx1"/>
                </a:solidFill>
                <a:highlight>
                  <a:srgbClr val="FFFFFF"/>
                </a:highlight>
              </a:rPr>
              <a:t>DI SEKTOR SUMBER DAYA ALAM</a:t>
            </a:r>
            <a:endParaRPr lang="en-US" sz="2400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EB48D-89F4-A847-A237-CEB7133409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351174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5CBA7-79CD-8841-90EF-17101269AA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 dirty="0">
                <a:latin typeface="Copperplate Gothic Bold" panose="020E0705020206020404" pitchFamily="34" charset="77"/>
              </a:rPr>
              <a:t>URGENSI </a:t>
            </a:r>
          </a:p>
          <a:p>
            <a:r>
              <a:rPr lang="en-US" sz="1800" dirty="0">
                <a:latin typeface="Copperplate Gothic Bold" panose="020E0705020206020404" pitchFamily="34" charset="77"/>
              </a:rPr>
              <a:t>SISTEM PENCEGAHAN KORUPSI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0BB25-D75E-4A48-912D-15229B3A9EEE}"/>
              </a:ext>
            </a:extLst>
          </p:cNvPr>
          <p:cNvSpPr txBox="1"/>
          <p:nvPr/>
        </p:nvSpPr>
        <p:spPr>
          <a:xfrm>
            <a:off x="479058" y="804596"/>
            <a:ext cx="8093442" cy="58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latin typeface="Tw Cen MT" panose="020B0602020104020603" pitchFamily="34" charset="0"/>
              </a:rPr>
              <a:t>DAMPAK KORUPSI DI SEKTOR SDA SANGAT KOMPLEKS</a:t>
            </a:r>
          </a:p>
          <a:p>
            <a:pPr marR="0" lvl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highlight>
                  <a:srgbClr val="C0C0C0"/>
                </a:highlight>
                <a:latin typeface="Tw Cen MT" panose="020B0602020104020603" pitchFamily="34" charset="0"/>
              </a:rPr>
              <a:t>NEGARA HARUS MENGELUARKAN BIAYA LEBIH PEMULIHAN LINGKUNGAN AKIBAT KORUPSI</a:t>
            </a:r>
          </a:p>
          <a:p>
            <a:pPr marR="0" lvl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latin typeface="Tw Cen MT" panose="020B0602020104020603" pitchFamily="34" charset="0"/>
              </a:rPr>
              <a:t>PENEGAKAN HUKUM BELUM CUKUP MASIH DAN SISTEMATIS</a:t>
            </a:r>
          </a:p>
          <a:p>
            <a:pPr marR="0" lvl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highlight>
                  <a:srgbClr val="C0C0C0"/>
                </a:highlight>
                <a:latin typeface="Tw Cen MT" panose="020B0602020104020603" pitchFamily="34" charset="0"/>
              </a:rPr>
              <a:t>PERLU KEBIJAKAN YANG KUAT UNTUK MEMASTIKAN KORPORASI YANG BERKEGIATAN DI SEKTOR SDA MEMATUHI PRINSIP ANTIKORUPSI</a:t>
            </a:r>
          </a:p>
        </p:txBody>
      </p:sp>
    </p:spTree>
    <p:extLst>
      <p:ext uri="{BB962C8B-B14F-4D97-AF65-F5344CB8AC3E}">
        <p14:creationId xmlns:p14="http://schemas.microsoft.com/office/powerpoint/2010/main" val="1153614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title"/>
          </p:nvPr>
        </p:nvSpPr>
        <p:spPr>
          <a:xfrm>
            <a:off x="493977" y="593367"/>
            <a:ext cx="11280000" cy="7636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/>
            <a:r>
              <a:rPr lang="es-ES" sz="3600" dirty="0" err="1">
                <a:solidFill>
                  <a:srgbClr val="001F60"/>
                </a:solidFill>
                <a:latin typeface="Copperplate Gothic Bold" panose="020E0705020206020404" pitchFamily="34" charset="77"/>
              </a:rPr>
              <a:t>Pasal</a:t>
            </a:r>
            <a:r>
              <a:rPr lang="es-ES" sz="3600" dirty="0">
                <a:solidFill>
                  <a:srgbClr val="001F60"/>
                </a:solidFill>
                <a:latin typeface="Copperplate Gothic Bold" panose="020E0705020206020404" pitchFamily="34" charset="77"/>
              </a:rPr>
              <a:t> 4 </a:t>
            </a:r>
            <a:r>
              <a:rPr lang="es-ES" sz="3600" dirty="0" err="1">
                <a:solidFill>
                  <a:srgbClr val="001F60"/>
                </a:solidFill>
                <a:latin typeface="Copperplate Gothic Bold" panose="020E0705020206020404" pitchFamily="34" charset="77"/>
              </a:rPr>
              <a:t>Ayat</a:t>
            </a:r>
            <a:r>
              <a:rPr lang="es-ES" sz="3600" dirty="0">
                <a:solidFill>
                  <a:srgbClr val="001F60"/>
                </a:solidFill>
                <a:latin typeface="Copperplate Gothic Bold" panose="020E0705020206020404" pitchFamily="34" charset="77"/>
              </a:rPr>
              <a:t> 2 PERMA 13/2016</a:t>
            </a:r>
            <a:endParaRPr lang="en" sz="3600" dirty="0">
              <a:solidFill>
                <a:srgbClr val="001F60"/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581" name="Shape 581"/>
          <p:cNvSpPr txBox="1">
            <a:spLocks noGrp="1"/>
          </p:cNvSpPr>
          <p:nvPr>
            <p:ph type="subTitle" idx="2"/>
          </p:nvPr>
        </p:nvSpPr>
        <p:spPr>
          <a:xfrm>
            <a:off x="493977" y="1173175"/>
            <a:ext cx="11280000" cy="5248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/>
            <a:r>
              <a:rPr lang="it-IT" sz="2133" dirty="0">
                <a:latin typeface="Muli"/>
                <a:ea typeface="Muli"/>
                <a:cs typeface="Muli"/>
                <a:sym typeface="Muli"/>
              </a:rPr>
              <a:t>Korporasi dapat dipidana bila:</a:t>
            </a:r>
            <a:endParaRPr lang="en" sz="2133" dirty="0"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602" name="Shape 602"/>
          <p:cNvGrpSpPr/>
          <p:nvPr/>
        </p:nvGrpSpPr>
        <p:grpSpPr>
          <a:xfrm rot="5400000">
            <a:off x="11521646" y="548257"/>
            <a:ext cx="370869" cy="461091"/>
            <a:chOff x="0" y="46600"/>
            <a:chExt cx="3121800" cy="5004600"/>
          </a:xfrm>
        </p:grpSpPr>
        <p:sp>
          <p:nvSpPr>
            <p:cNvPr id="603" name="Shape 603"/>
            <p:cNvSpPr/>
            <p:nvPr/>
          </p:nvSpPr>
          <p:spPr>
            <a:xfrm>
              <a:off x="0" y="46600"/>
              <a:ext cx="3121800" cy="2502300"/>
            </a:xfrm>
            <a:prstGeom prst="parallelogram">
              <a:avLst>
                <a:gd name="adj" fmla="val 55860"/>
              </a:avLst>
            </a:prstGeom>
            <a:solidFill>
              <a:srgbClr val="5E85B9">
                <a:alpha val="91150"/>
              </a:srgbClr>
            </a:soli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Shape 604"/>
            <p:cNvSpPr/>
            <p:nvPr/>
          </p:nvSpPr>
          <p:spPr>
            <a:xfrm flipH="1">
              <a:off x="0" y="2548900"/>
              <a:ext cx="3121800" cy="2502300"/>
            </a:xfrm>
            <a:prstGeom prst="parallelogram">
              <a:avLst>
                <a:gd name="adj" fmla="val 55860"/>
              </a:avLst>
            </a:prstGeom>
            <a:solidFill>
              <a:srgbClr val="5E85B9">
                <a:alpha val="91150"/>
              </a:srgbClr>
            </a:soli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Shape 605"/>
            <p:cNvSpPr/>
            <p:nvPr/>
          </p:nvSpPr>
          <p:spPr>
            <a:xfrm rot="5400000">
              <a:off x="-1450150" y="1671525"/>
              <a:ext cx="4647600" cy="1747200"/>
            </a:xfrm>
            <a:prstGeom prst="triangle">
              <a:avLst>
                <a:gd name="adj" fmla="val 50126"/>
              </a:avLst>
            </a:prstGeom>
            <a:solidFill>
              <a:srgbClr val="38444A">
                <a:alpha val="59620"/>
              </a:srgbClr>
            </a:soli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94" y="1936775"/>
            <a:ext cx="1665093" cy="1798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A77A50"/>
              </a:clrFrom>
              <a:clrTo>
                <a:srgbClr val="A77A5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51" y="2314872"/>
            <a:ext cx="1633024" cy="163302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516704" y="1820458"/>
            <a:ext cx="3783448" cy="2643653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Muli"/>
              <a:buChar char="●"/>
              <a:defRPr sz="1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uli"/>
              <a:buChar char="○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uli"/>
              <a:buChar char="■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uli"/>
              <a:buChar char="●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uli"/>
              <a:buChar char="○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uli"/>
              <a:buChar char="■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uli"/>
              <a:buChar char="●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uli"/>
              <a:buChar char="○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uli"/>
              <a:buChar char="■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595959"/>
              </a:buClr>
              <a:buSzPct val="100000"/>
              <a:buFont typeface="Muli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a. </a:t>
            </a: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Memperoleh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keuntungan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atau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manfaat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</a:t>
            </a: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dari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</a:t>
            </a: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tindak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</a:t>
            </a: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pidana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</a:t>
            </a: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tersebut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atau </a:t>
            </a: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tindak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</a:t>
            </a: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pidana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</a:t>
            </a: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tersebut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</a:t>
            </a: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dilakukan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</a:t>
            </a: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untuk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</a:t>
            </a: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kepentingan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 </a:t>
            </a: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sym typeface="Muli"/>
              </a:rPr>
              <a:t>Korporasi</a:t>
            </a:r>
            <a:endParaRPr kumimoji="0" lang="en-US" sz="21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i" panose="020B0604020202020204" charset="0"/>
              <a:sym typeface="Mul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03" y="4352456"/>
            <a:ext cx="1858861" cy="1974667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516704" y="4500129"/>
            <a:ext cx="3783448" cy="194571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b.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Melakukan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pembiaran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terjadinya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tindak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pidana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i" panose="020B0604020202020204" charset="0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003650"/>
              </a:clrFrom>
              <a:clrTo>
                <a:srgbClr val="00365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6293" y="1106484"/>
            <a:ext cx="1576408" cy="15764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2681F4"/>
              </a:clrFrom>
              <a:clrTo>
                <a:srgbClr val="2681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0069" y="1613063"/>
            <a:ext cx="1283016" cy="1283016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6755696" y="2885049"/>
            <a:ext cx="5277603" cy="373932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c.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Tidak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melakukan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langkah-langkah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yang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diperlukan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untuk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:</a:t>
            </a: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melakukan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pencegahan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;</a:t>
            </a: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mencegah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dampak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yang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lebih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besar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;</a:t>
            </a: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memastikan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kepatuhan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terhadap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ketentuan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hukum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yang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berlaku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guna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menghindari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terjadinya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tindak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pidana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 panose="020B0604020202020204" charset="0"/>
                <a:ea typeface="+mn-ea"/>
                <a:cs typeface="+mn-cs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048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8091DC-B75B-4A43-8843-A03E1411C832}"/>
              </a:ext>
            </a:extLst>
          </p:cNvPr>
          <p:cNvSpPr txBox="1"/>
          <p:nvPr/>
        </p:nvSpPr>
        <p:spPr>
          <a:xfrm>
            <a:off x="594337" y="6191251"/>
            <a:ext cx="264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: KPK 2013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EFABF-20DC-8346-9754-C1ED4AD82E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9" t="11330" r="99"/>
          <a:stretch/>
        </p:blipFill>
        <p:spPr>
          <a:xfrm>
            <a:off x="0" y="0"/>
            <a:ext cx="121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5CBA7-79CD-8841-90EF-17101269AA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 dirty="0"/>
              <a:t>PANDUAN CEGAH KORUPSI - KPK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8242D-B338-3642-B0DA-EF9965674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708" y="751146"/>
            <a:ext cx="4036481" cy="5695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2180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30FDEE0-1F16-BC40-B7D2-992FB4A39F22}"/>
              </a:ext>
            </a:extLst>
          </p:cNvPr>
          <p:cNvGrpSpPr/>
          <p:nvPr/>
        </p:nvGrpSpPr>
        <p:grpSpPr>
          <a:xfrm>
            <a:off x="0" y="-20056"/>
            <a:ext cx="12192000" cy="6855680"/>
            <a:chOff x="0" y="-20056"/>
            <a:chExt cx="12192000" cy="68556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993358-A95D-B845-BB1D-657F6905E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15616"/>
            <a:stretch/>
          </p:blipFill>
          <p:spPr>
            <a:xfrm>
              <a:off x="8108950" y="-20056"/>
              <a:ext cx="4083050" cy="68356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4042428-90AA-4849-8B55-C1FF154F6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>
              <a:off x="4057650" y="-20056"/>
              <a:ext cx="4838700" cy="68356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6C08DC1-2B79-0045-867E-E27890DBA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l="16141"/>
            <a:stretch/>
          </p:blipFill>
          <p:spPr>
            <a:xfrm>
              <a:off x="0" y="0"/>
              <a:ext cx="4057650" cy="6835624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C14EB-C09C-E842-8555-0778FE357A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 dirty="0" err="1"/>
              <a:t>Pencegahan</a:t>
            </a:r>
            <a:r>
              <a:rPr lang="en-US" sz="1600" dirty="0"/>
              <a:t> </a:t>
            </a:r>
            <a:r>
              <a:rPr lang="en-US" sz="1600" dirty="0" err="1"/>
              <a:t>Korupsi</a:t>
            </a:r>
            <a:r>
              <a:rPr lang="en-US" sz="1600" dirty="0"/>
              <a:t> di </a:t>
            </a:r>
            <a:r>
              <a:rPr lang="en-US" sz="1600" dirty="0" err="1"/>
              <a:t>Korporasi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b="1" dirty="0"/>
              <a:t>proses yang </a:t>
            </a:r>
            <a:r>
              <a:rPr lang="en-US" sz="1600" b="1" dirty="0" err="1"/>
              <a:t>berkesinambungan</a:t>
            </a:r>
            <a:endParaRPr lang="en-US" sz="1600" b="1" dirty="0"/>
          </a:p>
          <a:p>
            <a:endParaRPr lang="en-US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F3976-1DB7-5A48-AEA5-C4074E8A50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72B7261-ECC5-0744-8233-D4F18EC948B7}"/>
              </a:ext>
            </a:extLst>
          </p:cNvPr>
          <p:cNvGraphicFramePr/>
          <p:nvPr/>
        </p:nvGraphicFramePr>
        <p:xfrm>
          <a:off x="0" y="1010094"/>
          <a:ext cx="8100828" cy="5613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E9162F-5B84-F94F-9BB3-B278F2E1448E}"/>
              </a:ext>
            </a:extLst>
          </p:cNvPr>
          <p:cNvSpPr txBox="1"/>
          <p:nvPr/>
        </p:nvSpPr>
        <p:spPr>
          <a:xfrm>
            <a:off x="8890000" y="4806545"/>
            <a:ext cx="2640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: KPK, Panduan </a:t>
            </a:r>
            <a:r>
              <a:rPr lang="en-US" sz="1200" dirty="0" err="1"/>
              <a:t>Cegah</a:t>
            </a:r>
            <a:r>
              <a:rPr lang="en-US" sz="1200" dirty="0"/>
              <a:t> </a:t>
            </a:r>
            <a:r>
              <a:rPr lang="en-US" sz="1200" dirty="0" err="1"/>
              <a:t>Korupsi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Dunia Usaha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E932D1-0D32-134C-9151-C1725EFDD7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3962" y="213470"/>
            <a:ext cx="680484" cy="5260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499709-87C3-0E4A-BB7F-13337CEFB01B}"/>
              </a:ext>
            </a:extLst>
          </p:cNvPr>
          <p:cNvSpPr/>
          <p:nvPr/>
        </p:nvSpPr>
        <p:spPr>
          <a:xfrm>
            <a:off x="8817610" y="1758135"/>
            <a:ext cx="2248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00" dirty="0">
                <a:solidFill>
                  <a:srgbClr val="002060"/>
                </a:solidFill>
              </a:rPr>
              <a:t>SIKLUS PDCA</a:t>
            </a:r>
          </a:p>
        </p:txBody>
      </p:sp>
    </p:spTree>
    <p:extLst>
      <p:ext uri="{BB962C8B-B14F-4D97-AF65-F5344CB8AC3E}">
        <p14:creationId xmlns:p14="http://schemas.microsoft.com/office/powerpoint/2010/main" val="1640022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5CBA7-79CD-8841-90EF-17101269AA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 dirty="0">
                <a:latin typeface="Copperplate Gothic Bold" panose="020E0705020206020404" pitchFamily="34" charset="77"/>
              </a:rPr>
              <a:t>STANDAR INTERNASIONAL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0BB25-D75E-4A48-912D-15229B3A9EEE}"/>
              </a:ext>
            </a:extLst>
          </p:cNvPr>
          <p:cNvSpPr txBox="1"/>
          <p:nvPr/>
        </p:nvSpPr>
        <p:spPr>
          <a:xfrm>
            <a:off x="479058" y="1086983"/>
            <a:ext cx="8093442" cy="58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EBE5">
                    <a:lumMod val="10000"/>
                  </a:srgbClr>
                </a:solidFill>
                <a:effectLst/>
                <a:uLnTx/>
                <a:uFillTx/>
                <a:latin typeface="Tw Cen MT" panose="020B0602020104020603" pitchFamily="34" charset="0"/>
              </a:rPr>
              <a:t>OECD Anti-Bribery Convention 2011 Update of the OECD Guidelines for Multinational Enterprises</a:t>
            </a:r>
          </a:p>
          <a:p>
            <a:pPr marR="0" lvl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Tw Cen MT" panose="020B0602020104020603" pitchFamily="34" charset="0"/>
              </a:rPr>
              <a:t>G20/OECD Principles of Corporate Governance</a:t>
            </a:r>
          </a:p>
          <a:p>
            <a:pPr marR="0" lvl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EBE5">
                    <a:lumMod val="10000"/>
                  </a:srgbClr>
                </a:solidFill>
                <a:effectLst/>
                <a:uLnTx/>
                <a:uFillTx/>
                <a:latin typeface="Tw Cen MT" panose="020B0602020104020603" pitchFamily="34" charset="0"/>
              </a:rPr>
              <a:t>UN Global Compact</a:t>
            </a:r>
          </a:p>
          <a:p>
            <a:pPr marR="0" lvl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Tw Cen MT" panose="020B0602020104020603" pitchFamily="34" charset="0"/>
              </a:rPr>
              <a:t>Extractive Industries Transparency Initiative </a:t>
            </a:r>
          </a:p>
          <a:p>
            <a:pPr marR="0" lvl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EBE5">
                    <a:lumMod val="10000"/>
                  </a:srgbClr>
                </a:solidFill>
                <a:effectLst/>
                <a:uLnTx/>
                <a:uFillTx/>
                <a:latin typeface="Tw Cen MT" panose="020B0602020104020603" pitchFamily="34" charset="0"/>
              </a:rPr>
              <a:t>UN Convention Against Corruption</a:t>
            </a:r>
          </a:p>
          <a:p>
            <a:pPr marR="0" lvl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Tw Cen MT" panose="020B0602020104020603" pitchFamily="34" charset="0"/>
              </a:rPr>
              <a:t>APEC Anti-Corruption Code of Conduct for Business</a:t>
            </a:r>
          </a:p>
          <a:p>
            <a:pPr marR="0" lvl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</a:rPr>
              <a:t>ISO 37001 – Anti-bribery management systems</a:t>
            </a:r>
          </a:p>
          <a:p>
            <a:pPr marL="285750" marR="0" lvl="0" indent="-28575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EBE5">
                  <a:lumMod val="10000"/>
                </a:srgbClr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50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57FB62C-ED1E-964E-A9A1-489162525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2307404"/>
              </p:ext>
            </p:extLst>
          </p:nvPr>
        </p:nvGraphicFramePr>
        <p:xfrm>
          <a:off x="188259" y="1409962"/>
          <a:ext cx="11698941" cy="4990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962EFD-8332-1B47-9BAE-62B90C306335}"/>
              </a:ext>
            </a:extLst>
          </p:cNvPr>
          <p:cNvSpPr txBox="1"/>
          <p:nvPr/>
        </p:nvSpPr>
        <p:spPr>
          <a:xfrm>
            <a:off x="546042" y="513818"/>
            <a:ext cx="1109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Isu</a:t>
            </a:r>
            <a:r>
              <a:rPr kumimoji="0" lang="en-ID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 </a:t>
            </a:r>
            <a:r>
              <a:rPr kumimoji="0" lang="en-ID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Krusial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pperplate Gothic Bold" panose="020E07050202060204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71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1C1B91-4617-8E43-868E-1CF490394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00"/>
          <a:stretch/>
        </p:blipFill>
        <p:spPr>
          <a:xfrm>
            <a:off x="6261855" y="1726930"/>
            <a:ext cx="2817724" cy="3340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D4C1A7-F61E-724A-897C-31B98FE35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5301"/>
          <a:stretch/>
        </p:blipFill>
        <p:spPr>
          <a:xfrm>
            <a:off x="3660689" y="1726930"/>
            <a:ext cx="2640013" cy="334034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FC4F87DD-983D-F640-B181-4F97FE1DC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93" y="2857094"/>
            <a:ext cx="3206697" cy="1383265"/>
          </a:xfrm>
        </p:spPr>
        <p:txBody>
          <a:bodyPr>
            <a:normAutofit fontScale="90000"/>
          </a:bodyPr>
          <a:lstStyle/>
          <a:p>
            <a:r>
              <a:rPr lang="en-ID" sz="4800" b="0" dirty="0"/>
              <a:t>TERIMA</a:t>
            </a:r>
            <a:br>
              <a:rPr lang="en-ID" sz="4800" b="0" dirty="0"/>
            </a:br>
            <a:r>
              <a:rPr lang="en-ID" sz="4800" b="0" dirty="0"/>
              <a:t>KASIH</a:t>
            </a:r>
            <a:endParaRPr lang="en-US" sz="4800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888CA9B-201F-8142-AECD-F93CB8A46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200" dirty="0" err="1"/>
              <a:t>Sahid</a:t>
            </a:r>
            <a:r>
              <a:rPr lang="en-US" sz="1200" dirty="0"/>
              <a:t> Sudirman Center 11th Floor Suite A, </a:t>
            </a:r>
            <a:r>
              <a:rPr lang="en-US" sz="1200" dirty="0" err="1"/>
              <a:t>Jl</a:t>
            </a:r>
            <a:r>
              <a:rPr lang="en-US" sz="1200" dirty="0"/>
              <a:t> </a:t>
            </a:r>
            <a:r>
              <a:rPr lang="en-US" sz="1200" dirty="0" err="1"/>
              <a:t>Jenderal</a:t>
            </a:r>
            <a:r>
              <a:rPr lang="en-US" sz="1200" dirty="0"/>
              <a:t> Sudirman 86, Jakarta Pusat. 10220</a:t>
            </a:r>
          </a:p>
          <a:p>
            <a:r>
              <a:rPr lang="en-US" sz="1200" dirty="0" err="1"/>
              <a:t>www.visiintegritas.com</a:t>
            </a:r>
            <a:r>
              <a:rPr lang="en-US" sz="1200" dirty="0"/>
              <a:t> </a:t>
            </a:r>
          </a:p>
          <a:p>
            <a:r>
              <a:rPr lang="en-US" sz="1200" dirty="0" err="1"/>
              <a:t>lawoffice@visiintegritas.com</a:t>
            </a:r>
            <a:endParaRPr lang="en-US" sz="1200" dirty="0"/>
          </a:p>
          <a:p>
            <a:r>
              <a:rPr lang="en-US" sz="1200" dirty="0" err="1"/>
              <a:t>Telp</a:t>
            </a:r>
            <a:r>
              <a:rPr lang="en-US" sz="1200" dirty="0"/>
              <a:t>. 021.8063.1635/ Fax 021.8063.1632 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F0C15B0-75DC-E845-86B4-25E16D92EA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0F27F5-5236-5345-B0AE-C9D7F7F97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801" y="1726928"/>
            <a:ext cx="1392107" cy="1076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427613-9393-C744-838F-BB9B065E9525}"/>
              </a:ext>
            </a:extLst>
          </p:cNvPr>
          <p:cNvSpPr/>
          <p:nvPr/>
        </p:nvSpPr>
        <p:spPr>
          <a:xfrm>
            <a:off x="3680112" y="4717474"/>
            <a:ext cx="26011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@</a:t>
            </a:r>
            <a:r>
              <a:rPr lang="en-US" sz="1400" dirty="0" err="1">
                <a:solidFill>
                  <a:schemeClr val="bg1"/>
                </a:solidFill>
              </a:rPr>
              <a:t>febridiansyah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3498E3-BB41-834F-8D7F-9BEC978843ED}"/>
              </a:ext>
            </a:extLst>
          </p:cNvPr>
          <p:cNvSpPr/>
          <p:nvPr/>
        </p:nvSpPr>
        <p:spPr>
          <a:xfrm>
            <a:off x="6389557" y="4717474"/>
            <a:ext cx="26011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@</a:t>
            </a:r>
            <a:r>
              <a:rPr lang="en-US" sz="1400" dirty="0" err="1">
                <a:solidFill>
                  <a:schemeClr val="bg1"/>
                </a:solidFill>
              </a:rPr>
              <a:t>donalfariz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78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8091DC-B75B-4A43-8843-A03E1411C832}"/>
              </a:ext>
            </a:extLst>
          </p:cNvPr>
          <p:cNvSpPr txBox="1"/>
          <p:nvPr/>
        </p:nvSpPr>
        <p:spPr>
          <a:xfrm>
            <a:off x="594337" y="6191251"/>
            <a:ext cx="264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: KPK 2013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15165-071A-E347-AAA8-661EE63C3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9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270092-22F8-4C4E-BF63-BA1CDDF70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85" b="2015"/>
          <a:stretch/>
        </p:blipFill>
        <p:spPr>
          <a:xfrm>
            <a:off x="0" y="-9144"/>
            <a:ext cx="12248388" cy="68671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EE06DD-407D-2D47-B119-50ADB76B590D}"/>
              </a:ext>
            </a:extLst>
          </p:cNvPr>
          <p:cNvSpPr/>
          <p:nvPr/>
        </p:nvSpPr>
        <p:spPr>
          <a:xfrm>
            <a:off x="0" y="-9144"/>
            <a:ext cx="7699373" cy="686714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8091DC-B75B-4A43-8843-A03E1411C832}"/>
              </a:ext>
            </a:extLst>
          </p:cNvPr>
          <p:cNvSpPr txBox="1"/>
          <p:nvPr/>
        </p:nvSpPr>
        <p:spPr>
          <a:xfrm>
            <a:off x="4645277" y="6472218"/>
            <a:ext cx="305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: </a:t>
            </a:r>
            <a:r>
              <a:rPr lang="en-US" sz="1200" dirty="0" err="1"/>
              <a:t>Koalisi</a:t>
            </a:r>
            <a:r>
              <a:rPr lang="en-US" sz="1200" dirty="0"/>
              <a:t> Indonesia </a:t>
            </a:r>
            <a:r>
              <a:rPr lang="en-US" sz="1200" dirty="0" err="1"/>
              <a:t>Memantau</a:t>
            </a:r>
            <a:r>
              <a:rPr lang="en-US" sz="1200" dirty="0"/>
              <a:t>, 2021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0231460-F558-8543-9C7E-CE61758AE3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067"/>
              </p:ext>
            </p:extLst>
          </p:nvPr>
        </p:nvGraphicFramePr>
        <p:xfrm>
          <a:off x="192641" y="247282"/>
          <a:ext cx="7506732" cy="6482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itle 2">
            <a:extLst>
              <a:ext uri="{FF2B5EF4-FFF2-40B4-BE49-F238E27FC236}">
                <a16:creationId xmlns:a16="http://schemas.microsoft.com/office/drawing/2014/main" id="{462F7E10-5752-9A48-8FBA-96A4C4E3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076" y="546902"/>
            <a:ext cx="3054096" cy="966899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pperplate Gothic Bold" panose="020E0705020206020404" pitchFamily="34" charset="77"/>
              </a:rPr>
              <a:t>DEFORESTASI INDONESIA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E6F29A8-58BB-D643-BEE6-446B9B43AAAB}"/>
              </a:ext>
            </a:extLst>
          </p:cNvPr>
          <p:cNvSpPr/>
          <p:nvPr/>
        </p:nvSpPr>
        <p:spPr>
          <a:xfrm>
            <a:off x="5095507" y="4343216"/>
            <a:ext cx="2000986" cy="20009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1F60"/>
                </a:solidFill>
                <a:latin typeface="Copperplate Gothic Bold" panose="020E0705020206020404" pitchFamily="34" charset="77"/>
              </a:rPr>
              <a:t>9,9 </a:t>
            </a:r>
            <a:r>
              <a:rPr lang="en-US" sz="3600" dirty="0" err="1">
                <a:solidFill>
                  <a:srgbClr val="001F60"/>
                </a:solidFill>
                <a:latin typeface="Copperplate Gothic Bold" panose="020E0705020206020404" pitchFamily="34" charset="77"/>
              </a:rPr>
              <a:t>juta</a:t>
            </a:r>
            <a:endParaRPr lang="en-US" dirty="0">
              <a:solidFill>
                <a:srgbClr val="001F60"/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C4ED824B-9C57-A645-B470-E371D79CDE66}"/>
              </a:ext>
            </a:extLst>
          </p:cNvPr>
          <p:cNvSpPr txBox="1">
            <a:spLocks/>
          </p:cNvSpPr>
          <p:nvPr/>
        </p:nvSpPr>
        <p:spPr>
          <a:xfrm>
            <a:off x="7965756" y="1477225"/>
            <a:ext cx="3054096" cy="966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>
                    <a:lumMod val="50000"/>
                  </a:schemeClr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pperplate Gothic Bold" panose="020E0705020206020404" pitchFamily="34" charset="77"/>
              </a:rPr>
              <a:t>2001-2019</a:t>
            </a:r>
          </a:p>
        </p:txBody>
      </p:sp>
    </p:spTree>
    <p:extLst>
      <p:ext uri="{BB962C8B-B14F-4D97-AF65-F5344CB8AC3E}">
        <p14:creationId xmlns:p14="http://schemas.microsoft.com/office/powerpoint/2010/main" val="2760184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8091DC-B75B-4A43-8843-A03E1411C832}"/>
              </a:ext>
            </a:extLst>
          </p:cNvPr>
          <p:cNvSpPr txBox="1"/>
          <p:nvPr/>
        </p:nvSpPr>
        <p:spPr>
          <a:xfrm>
            <a:off x="414083" y="6418511"/>
            <a:ext cx="264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: KLHK, KPK, FWI </a:t>
            </a:r>
            <a:r>
              <a:rPr lang="en-US" sz="1200" dirty="0" err="1"/>
              <a:t>dll</a:t>
            </a:r>
            <a:endParaRPr lang="en-US" sz="12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17D7EEE-1F25-6443-87EF-0B11D464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6381"/>
            <a:ext cx="3054096" cy="2025237"/>
          </a:xfrm>
        </p:spPr>
        <p:txBody>
          <a:bodyPr>
            <a:normAutofit/>
          </a:bodyPr>
          <a:lstStyle/>
          <a:p>
            <a:r>
              <a:rPr lang="en-US" dirty="0"/>
              <a:t>FAKTOR PENYEBAB DEFORESTASI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82BDE64-5B17-104A-85C0-DE52FEB2C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3975765"/>
              </p:ext>
            </p:extLst>
          </p:nvPr>
        </p:nvGraphicFramePr>
        <p:xfrm>
          <a:off x="3190875" y="247281"/>
          <a:ext cx="8808484" cy="6171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19327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7796" y="293493"/>
            <a:ext cx="11099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CPI Indonesia 1995-2020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E94A2-B124-F149-875C-1154E6753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962" y="213470"/>
            <a:ext cx="680484" cy="526088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1EC7B-9C96-BF4B-852D-20B2A4BCDD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617430"/>
              </p:ext>
            </p:extLst>
          </p:nvPr>
        </p:nvGraphicFramePr>
        <p:xfrm>
          <a:off x="627795" y="1278679"/>
          <a:ext cx="11099915" cy="5171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211DA063-46BD-B240-82BF-782BE2A57768}"/>
              </a:ext>
            </a:extLst>
          </p:cNvPr>
          <p:cNvSpPr/>
          <p:nvPr/>
        </p:nvSpPr>
        <p:spPr>
          <a:xfrm>
            <a:off x="2236571" y="1482811"/>
            <a:ext cx="1371600" cy="1371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1F60"/>
                </a:solidFill>
                <a:latin typeface="Copperplate Gothic Bold" panose="020E0705020206020404" pitchFamily="34" charset="77"/>
              </a:rPr>
              <a:t>45</a:t>
            </a:r>
            <a:endParaRPr lang="en-US" dirty="0">
              <a:solidFill>
                <a:srgbClr val="001F60"/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BF7EDA5-4160-A241-B567-FC1979F2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67" y="2143897"/>
            <a:ext cx="1050324" cy="378466"/>
          </a:xfrm>
        </p:spPr>
        <p:txBody>
          <a:bodyPr>
            <a:normAutofit/>
          </a:bodyPr>
          <a:lstStyle/>
          <a:p>
            <a:pPr algn="ctr"/>
            <a:r>
              <a:rPr lang="en-US" sz="1200" dirty="0"/>
              <a:t>GLOBAL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B6F07EF-A995-C44C-BC35-1D30FF334B42}"/>
              </a:ext>
            </a:extLst>
          </p:cNvPr>
          <p:cNvSpPr txBox="1">
            <a:spLocks/>
          </p:cNvSpPr>
          <p:nvPr/>
        </p:nvSpPr>
        <p:spPr>
          <a:xfrm>
            <a:off x="2384855" y="2292181"/>
            <a:ext cx="1050324" cy="378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ASIA PASIFIC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56FBE76-14E9-4847-BAC7-EEE976AE0EF5}"/>
              </a:ext>
            </a:extLst>
          </p:cNvPr>
          <p:cNvSpPr/>
          <p:nvPr/>
        </p:nvSpPr>
        <p:spPr>
          <a:xfrm>
            <a:off x="753760" y="1482811"/>
            <a:ext cx="1371600" cy="1371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1F60"/>
                </a:solidFill>
                <a:latin typeface="Copperplate Gothic Bold" panose="020E0705020206020404" pitchFamily="34" charset="77"/>
              </a:rPr>
              <a:t>43</a:t>
            </a:r>
            <a:endParaRPr lang="en-US" dirty="0">
              <a:solidFill>
                <a:srgbClr val="001F60"/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BEAE95C-F7B5-C149-B08E-99DC13C96CD7}"/>
              </a:ext>
            </a:extLst>
          </p:cNvPr>
          <p:cNvSpPr txBox="1">
            <a:spLocks/>
          </p:cNvSpPr>
          <p:nvPr/>
        </p:nvSpPr>
        <p:spPr>
          <a:xfrm>
            <a:off x="939114" y="2292181"/>
            <a:ext cx="1050324" cy="378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GLOBAL</a:t>
            </a:r>
          </a:p>
        </p:txBody>
      </p:sp>
    </p:spTree>
    <p:extLst>
      <p:ext uri="{BB962C8B-B14F-4D97-AF65-F5344CB8AC3E}">
        <p14:creationId xmlns:p14="http://schemas.microsoft.com/office/powerpoint/2010/main" val="158213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A49EE1-7E4E-2D41-BE0D-FC5B41D796FE}"/>
              </a:ext>
            </a:extLst>
          </p:cNvPr>
          <p:cNvSpPr/>
          <p:nvPr/>
        </p:nvSpPr>
        <p:spPr>
          <a:xfrm>
            <a:off x="749808" y="2084832"/>
            <a:ext cx="10607040" cy="4773168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042" y="879876"/>
            <a:ext cx="11099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RISIKO SUAP LAPANGAN USAHA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E94A2-B124-F149-875C-1154E6753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962" y="213470"/>
            <a:ext cx="680484" cy="526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46B3E4-3E9B-9243-AEF8-4644B9612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0" t="50246" r="2768" b="5616"/>
          <a:stretch/>
        </p:blipFill>
        <p:spPr>
          <a:xfrm>
            <a:off x="1306974" y="2468880"/>
            <a:ext cx="9578051" cy="228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971D9E-3D60-0740-B64E-DB31959C2FB1}"/>
              </a:ext>
            </a:extLst>
          </p:cNvPr>
          <p:cNvSpPr txBox="1"/>
          <p:nvPr/>
        </p:nvSpPr>
        <p:spPr>
          <a:xfrm>
            <a:off x="1306974" y="4754880"/>
            <a:ext cx="3539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Sumber</a:t>
            </a:r>
            <a:r>
              <a:rPr lang="en-US" sz="1200" dirty="0">
                <a:solidFill>
                  <a:schemeClr val="bg1"/>
                </a:solidFill>
              </a:rPr>
              <a:t>: Transparency International Indonesia, 2017</a:t>
            </a:r>
          </a:p>
        </p:txBody>
      </p:sp>
    </p:spTree>
    <p:extLst>
      <p:ext uri="{BB962C8B-B14F-4D97-AF65-F5344CB8AC3E}">
        <p14:creationId xmlns:p14="http://schemas.microsoft.com/office/powerpoint/2010/main" val="2991289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7A29D-CB04-1643-A361-15065BED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875" y="247282"/>
            <a:ext cx="680484" cy="52608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557E3C2-F845-C446-B346-451791DEB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200939"/>
              </p:ext>
            </p:extLst>
          </p:nvPr>
        </p:nvGraphicFramePr>
        <p:xfrm>
          <a:off x="237744" y="773370"/>
          <a:ext cx="11761615" cy="5645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8020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6069203" cy="6858000"/>
          </a:xfrm>
          <a:prstGeom prst="rect">
            <a:avLst/>
          </a:prstGeom>
          <a:solidFill>
            <a:srgbClr val="21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8987" y="1164166"/>
            <a:ext cx="3460684" cy="1773434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+mn-lt"/>
              </a:rPr>
              <a:t>KLASIFIKASI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KORUPSI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8986" y="2823673"/>
            <a:ext cx="3767014" cy="462447"/>
          </a:xfrm>
        </p:spPr>
        <p:txBody>
          <a:bodyPr>
            <a:noAutofit/>
          </a:bodyPr>
          <a:lstStyle/>
          <a:p>
            <a:pPr algn="l"/>
            <a:r>
              <a:rPr lang="en-US" sz="1050" dirty="0">
                <a:solidFill>
                  <a:schemeClr val="bg1"/>
                </a:solidFill>
              </a:rPr>
              <a:t>UU </a:t>
            </a:r>
            <a:r>
              <a:rPr lang="en-US" sz="1050" dirty="0" err="1">
                <a:solidFill>
                  <a:schemeClr val="bg1"/>
                </a:solidFill>
              </a:rPr>
              <a:t>Nomor</a:t>
            </a:r>
            <a:r>
              <a:rPr lang="en-US" sz="1050" dirty="0">
                <a:solidFill>
                  <a:schemeClr val="bg1"/>
                </a:solidFill>
              </a:rPr>
              <a:t> 31 </a:t>
            </a:r>
            <a:r>
              <a:rPr lang="en-US" sz="1050" dirty="0" err="1">
                <a:solidFill>
                  <a:schemeClr val="bg1"/>
                </a:solidFill>
              </a:rPr>
              <a:t>Tahun</a:t>
            </a:r>
            <a:r>
              <a:rPr lang="en-US" sz="1050" dirty="0">
                <a:solidFill>
                  <a:schemeClr val="bg1"/>
                </a:solidFill>
              </a:rPr>
              <a:t> 1999, </a:t>
            </a:r>
            <a:r>
              <a:rPr lang="en-US" sz="1050" dirty="0" err="1">
                <a:solidFill>
                  <a:schemeClr val="bg1"/>
                </a:solidFill>
              </a:rPr>
              <a:t>diubah</a:t>
            </a:r>
            <a:r>
              <a:rPr lang="en-US" sz="1050" dirty="0">
                <a:solidFill>
                  <a:schemeClr val="bg1"/>
                </a:solidFill>
              </a:rPr>
              <a:t> UU 20 </a:t>
            </a:r>
            <a:r>
              <a:rPr lang="en-US" sz="1050" dirty="0" err="1">
                <a:solidFill>
                  <a:schemeClr val="bg1"/>
                </a:solidFill>
              </a:rPr>
              <a:t>tahun</a:t>
            </a:r>
            <a:r>
              <a:rPr lang="en-US" sz="1050" dirty="0">
                <a:solidFill>
                  <a:schemeClr val="bg1"/>
                </a:solidFill>
              </a:rPr>
              <a:t> 2001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85192" y="3629956"/>
            <a:ext cx="4340290" cy="2573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792" indent="-304792" algn="l">
              <a:buFont typeface="+mj-lt"/>
              <a:buAutoNum type="arabicPeriod"/>
            </a:pPr>
            <a:r>
              <a:rPr lang="pt-BR" sz="1600" b="1" dirty="0">
                <a:solidFill>
                  <a:schemeClr val="bg1"/>
                </a:solidFill>
              </a:rPr>
              <a:t>Korupsi terkait kerugian keuangan negara</a:t>
            </a:r>
          </a:p>
          <a:p>
            <a:pPr marL="304792" indent="-304792" algn="l">
              <a:buFont typeface="+mj-lt"/>
              <a:buAutoNum type="arabicPeriod"/>
            </a:pPr>
            <a:r>
              <a:rPr lang="pt-BR" sz="1600" b="1" dirty="0">
                <a:solidFill>
                  <a:schemeClr val="bg1"/>
                </a:solidFill>
              </a:rPr>
              <a:t>Suap menyuap</a:t>
            </a:r>
          </a:p>
          <a:p>
            <a:pPr marL="304792" indent="-304792" algn="l">
              <a:buFont typeface="+mj-lt"/>
              <a:buAutoNum type="arabicPeriod"/>
            </a:pPr>
            <a:r>
              <a:rPr lang="pt-BR" sz="1600" b="1" dirty="0">
                <a:solidFill>
                  <a:schemeClr val="bg1"/>
                </a:solidFill>
              </a:rPr>
              <a:t>Penggelapan dalam jabatan</a:t>
            </a:r>
          </a:p>
          <a:p>
            <a:pPr marL="304792" indent="-304792" algn="l">
              <a:buFont typeface="+mj-lt"/>
              <a:buAutoNum type="arabicPeriod"/>
            </a:pPr>
            <a:r>
              <a:rPr lang="pt-BR" sz="1600" b="1" dirty="0">
                <a:solidFill>
                  <a:schemeClr val="bg1"/>
                </a:solidFill>
              </a:rPr>
              <a:t>Pemerasan</a:t>
            </a:r>
          </a:p>
          <a:p>
            <a:pPr marL="304792" indent="-304792" algn="l">
              <a:buFont typeface="+mj-lt"/>
              <a:buAutoNum type="arabicPeriod"/>
            </a:pPr>
            <a:r>
              <a:rPr lang="pt-BR" sz="1600" b="1" dirty="0">
                <a:solidFill>
                  <a:schemeClr val="bg1"/>
                </a:solidFill>
              </a:rPr>
              <a:t>Perbuatan curang</a:t>
            </a:r>
          </a:p>
          <a:p>
            <a:pPr marL="304792" indent="-304792" algn="l">
              <a:buFont typeface="+mj-lt"/>
              <a:buAutoNum type="arabicPeriod"/>
            </a:pPr>
            <a:r>
              <a:rPr lang="pt-BR" sz="1600" b="1" dirty="0">
                <a:solidFill>
                  <a:schemeClr val="bg1"/>
                </a:solidFill>
              </a:rPr>
              <a:t>Benturan kepentingan dalam pengadaan dan</a:t>
            </a:r>
          </a:p>
          <a:p>
            <a:pPr marL="304792" indent="-304792" algn="l">
              <a:buFont typeface="+mj-lt"/>
              <a:buAutoNum type="arabicPeriod"/>
            </a:pPr>
            <a:r>
              <a:rPr lang="pt-BR" sz="1600" b="1" dirty="0">
                <a:solidFill>
                  <a:schemeClr val="bg1"/>
                </a:solidFill>
              </a:rPr>
              <a:t>gratifikasi</a:t>
            </a:r>
          </a:p>
        </p:txBody>
      </p:sp>
      <p:pic>
        <p:nvPicPr>
          <p:cNvPr id="1026" name="Picture 2" descr="MEMAHAMI UNTUK MEMBASMI BUKU PANDUAN UNTUK MEMAHAMI TINDAK PIDANA KORUPSI.  Komisi Pemberantasan Korupsi - PDF Free Download">
            <a:extLst>
              <a:ext uri="{FF2B5EF4-FFF2-40B4-BE49-F238E27FC236}">
                <a16:creationId xmlns:a16="http://schemas.microsoft.com/office/drawing/2014/main" id="{9BA0180F-81C0-8846-8940-EEE1E5876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2" y="421046"/>
            <a:ext cx="1654629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enanganan Perkara Pidana Korporasi">
            <a:extLst>
              <a:ext uri="{FF2B5EF4-FFF2-40B4-BE49-F238E27FC236}">
                <a16:creationId xmlns:a16="http://schemas.microsoft.com/office/drawing/2014/main" id="{AD3FEC26-9DE5-1645-8F7F-0522D9472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68" y="778233"/>
            <a:ext cx="5733964" cy="23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ndak Pidana Pencucian Uang (TPPU)">
            <a:extLst>
              <a:ext uri="{FF2B5EF4-FFF2-40B4-BE49-F238E27FC236}">
                <a16:creationId xmlns:a16="http://schemas.microsoft.com/office/drawing/2014/main" id="{F3E64015-D615-7C41-A2D8-A6918F579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68" y="3651213"/>
            <a:ext cx="5733964" cy="23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4990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N Template PPT" id="{D1800EAE-C548-AE43-9DE7-03E066CD573A}" vid="{0C3DBAC7-C72D-F341-B1E2-D2762816DD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1638</TotalTime>
  <Words>674</Words>
  <Application>Microsoft Macintosh PowerPoint</Application>
  <PresentationFormat>Widescreen</PresentationFormat>
  <Paragraphs>134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Bookman Old Style</vt:lpstr>
      <vt:lpstr>Calibri</vt:lpstr>
      <vt:lpstr>Calibri Light</vt:lpstr>
      <vt:lpstr>Century Gothic</vt:lpstr>
      <vt:lpstr>Copperplate Gothic Bold</vt:lpstr>
      <vt:lpstr>Franklin Gothic Demi</vt:lpstr>
      <vt:lpstr>Franklin Gothic Heavy</vt:lpstr>
      <vt:lpstr>Franklin Gothic Medium</vt:lpstr>
      <vt:lpstr>Lato</vt:lpstr>
      <vt:lpstr>Muli</vt:lpstr>
      <vt:lpstr>Times New Roman</vt:lpstr>
      <vt:lpstr>Tw Cen MT</vt:lpstr>
      <vt:lpstr>Office Theme</vt:lpstr>
      <vt:lpstr>KORUPSI DAN DEFORESTASI DI INDONESIA</vt:lpstr>
      <vt:lpstr>PowerPoint Presentation</vt:lpstr>
      <vt:lpstr>PowerPoint Presentation</vt:lpstr>
      <vt:lpstr>DEFORESTASI INDONESIA</vt:lpstr>
      <vt:lpstr>FAKTOR PENYEBAB DEFORESTASI</vt:lpstr>
      <vt:lpstr>GLOBAL</vt:lpstr>
      <vt:lpstr>PowerPoint Presentation</vt:lpstr>
      <vt:lpstr>PowerPoint Presentation</vt:lpstr>
      <vt:lpstr>KLASIFIKASI KORUPSI</vt:lpstr>
      <vt:lpstr>PowerPoint Presentation</vt:lpstr>
      <vt:lpstr>KARAKTERISTIK KEJAHATAN SDA</vt:lpstr>
      <vt:lpstr>KEBIJAKAN DENGAN PERSPEKTIF  KORBAN KORUPSI</vt:lpstr>
      <vt:lpstr>PowerPoint Presentation</vt:lpstr>
      <vt:lpstr>PowerPoint Presentation</vt:lpstr>
      <vt:lpstr>PowerPoint Presentation</vt:lpstr>
      <vt:lpstr>PowerPoint Presentation</vt:lpstr>
      <vt:lpstr>URGENSI PENCEGAHAN DAN MANAJEMEN RISIKO KORUPSI PADA KORPORASI  DI SEKTOR SUMBER DAYA ALAM</vt:lpstr>
      <vt:lpstr>PowerPoint Presentation</vt:lpstr>
      <vt:lpstr>Pasal 4 Ayat 2 PERMA 13/2016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Efde Saja</cp:lastModifiedBy>
  <cp:revision>506</cp:revision>
  <cp:lastPrinted>2021-02-24T17:18:37Z</cp:lastPrinted>
  <dcterms:created xsi:type="dcterms:W3CDTF">2020-10-25T04:21:06Z</dcterms:created>
  <dcterms:modified xsi:type="dcterms:W3CDTF">2021-03-03T06:22:51Z</dcterms:modified>
</cp:coreProperties>
</file>