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51" d="100"/>
          <a:sy n="51" d="100"/>
        </p:scale>
        <p:origin x="7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AA18-62D6-F888-91BC-C617BC0B2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7F3374-5B91-B26F-DE14-1BBA4DB8C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7D562-CF0F-5F7F-EB7E-DB45164DF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0BF6A-9A0B-C245-C4A1-FD205811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362B1-1F0E-7BF1-AB4C-89426F4A5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463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8D6C4-B4D8-2791-91D2-F8A39FD9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0A1A0-940E-ADA8-D19D-1A8363D0F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EA37D-6179-B576-0682-2DF77F20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6F14-190F-A776-D9ED-79D4F9B1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7FB5C-98DA-10F7-4CA1-2E99653F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6021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FFE734-88FA-405C-0AB5-6B2B9AB4D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F54B3-7339-4C1B-626E-2D7E5247A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87E8A-9376-C1C7-E0CF-5DA8813CA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4508D-490D-59FE-6C6D-76663EB8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44A3D-F2C1-99CA-D50F-8E23FEF9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840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0562-3162-ED10-F79C-0FA8AF37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953E0-8B77-3D2F-7563-1513E5F2D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3BD00-A23C-1091-A062-631A26405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A44BC-B7CD-B2C5-506B-27D8334C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578E9-11C5-ACC0-349A-D90AE0E9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266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3349-8612-D17A-3D1E-4ED5A9F7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C6E15-AF17-402C-B4FC-76B91895E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FDDB6-EA3F-2F40-523F-5A3EDE85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85A9E-2254-124E-602A-967E1E73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6CD7C-11C9-5346-626C-4CF409A0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294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FDC23-7099-AF35-0526-7F93A585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A67FF-EEF9-A830-0B74-468DB8510D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76334-ABC4-CD41-1F3D-17419877F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5F3F3-FEAE-8C34-D69F-59AD71D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312BF-4628-C5CE-377A-7E99B43A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092EE-C863-6E68-84BD-89179AEB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431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2B6A3-9F95-5551-147B-94DFB60F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59B4-F5AF-270A-913E-1D314635E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873DF-7782-30B0-4039-29A3070BD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D32D6-4F63-C04E-F105-B4E41E990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3CC99-BCF1-F4CD-4D80-E1EEF3F61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3AA03-91C5-A3C4-862D-42549D0DD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E04DA-7805-A862-B3E0-26FE5A56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12B2B-4C0C-D7E0-177B-3BC775DF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852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D75DA-CDD8-47C2-CF4E-C67169B3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5DB00-BA51-9947-50B6-C50C925A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8EFC4-078D-38B0-E2E6-FE3002AE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CD5E0-F1B4-2948-95FA-D92D5120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C98F9-F724-E9A9-0EA0-062F5663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A5978-0AC4-9445-9C87-22FBA7AA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C0547-58F6-D800-AE41-E462B815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091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7139-E024-A325-D51A-A40C8C57B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88298-DC6C-5C19-4755-1C32E9EBC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4C64E-4084-3739-720A-CC0EF60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A2FDA-B38B-1427-7572-406C2D85F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53136-2558-E56E-C442-2727CB29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E66CD-7463-8E46-9351-57C6EFB4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260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CFFF-C332-F637-BAD5-1B6A076D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8E7244-840C-7B03-EAC8-78B3D4FC5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E1BAE-4C21-07D4-362E-0BBAEB692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99338-166B-BB6C-B1DD-48388E6F2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F6AB2-3A2F-04A5-26E9-DC7BFF03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DFB7F-D4ED-1A28-2EDE-F66D631D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731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0A8C54-1ACD-C5DD-A5FE-BAB0A873A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39BD9-08B6-EC36-366B-8F417FC30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0A19E-7767-03FF-F498-18DCB8A3A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3BA99A-1BF7-4574-B8D6-5138F117D73C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43893-E967-BABF-2D51-AD5BCA163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2449D-1576-381D-D154-2A48B90D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177C5D-0B4E-46FE-AE35-256397670F8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77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a puddle&#10;&#10;Description automatically generated">
            <a:extLst>
              <a:ext uri="{FF2B5EF4-FFF2-40B4-BE49-F238E27FC236}">
                <a16:creationId xmlns:a16="http://schemas.microsoft.com/office/drawing/2014/main" id="{0A0D6E83-4DDC-8F5C-B69F-849DF0A1E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36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on a boat&#10;&#10;Description automatically generated">
            <a:extLst>
              <a:ext uri="{FF2B5EF4-FFF2-40B4-BE49-F238E27FC236}">
                <a16:creationId xmlns:a16="http://schemas.microsoft.com/office/drawing/2014/main" id="{4E55CF8B-6C0C-6F74-B566-0AC585244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3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5C53439-BCC9-A3D7-3AC8-5D605C88F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3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jar of honey&#10;&#10;Description automatically generated">
            <a:extLst>
              <a:ext uri="{FF2B5EF4-FFF2-40B4-BE49-F238E27FC236}">
                <a16:creationId xmlns:a16="http://schemas.microsoft.com/office/drawing/2014/main" id="{7EFA4617-2E3B-4BC5-70D9-B3A2ED8FD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6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and white website&#10;&#10;Description automatically generated">
            <a:extLst>
              <a:ext uri="{FF2B5EF4-FFF2-40B4-BE49-F238E27FC236}">
                <a16:creationId xmlns:a16="http://schemas.microsoft.com/office/drawing/2014/main" id="{29C402B4-E0BF-8DB9-745F-14902B83A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4046571-A66F-9842-49A1-98538792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3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in a boat&#10;&#10;Description automatically generated">
            <a:extLst>
              <a:ext uri="{FF2B5EF4-FFF2-40B4-BE49-F238E27FC236}">
                <a16:creationId xmlns:a16="http://schemas.microsoft.com/office/drawing/2014/main" id="{67C9C27B-F2AE-8FC1-DDB7-0EE1CF825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and a river&#10;&#10;Description automatically generated">
            <a:extLst>
              <a:ext uri="{FF2B5EF4-FFF2-40B4-BE49-F238E27FC236}">
                <a16:creationId xmlns:a16="http://schemas.microsoft.com/office/drawing/2014/main" id="{B3B313BF-1829-391D-8086-250A3C498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3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water and mountains&#10;&#10;Description automatically generated">
            <a:extLst>
              <a:ext uri="{FF2B5EF4-FFF2-40B4-BE49-F238E27FC236}">
                <a16:creationId xmlns:a16="http://schemas.microsoft.com/office/drawing/2014/main" id="{9DD192DD-EAA6-6E0E-BD66-88C13A37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26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in a boat&#10;&#10;Description automatically generated">
            <a:extLst>
              <a:ext uri="{FF2B5EF4-FFF2-40B4-BE49-F238E27FC236}">
                <a16:creationId xmlns:a16="http://schemas.microsoft.com/office/drawing/2014/main" id="{7A6071E2-3225-CAF0-23B4-BE2387540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9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Fattia Syavira</dc:creator>
  <cp:lastModifiedBy>Fattia Syavira</cp:lastModifiedBy>
  <cp:revision>1</cp:revision>
  <dcterms:created xsi:type="dcterms:W3CDTF">2024-06-27T02:11:28Z</dcterms:created>
  <dcterms:modified xsi:type="dcterms:W3CDTF">2024-06-27T02:12:40Z</dcterms:modified>
</cp:coreProperties>
</file>