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0" r:id="rId1"/>
    <p:sldMasterId id="2147484172" r:id="rId2"/>
  </p:sldMasterIdLst>
  <p:notesMasterIdLst>
    <p:notesMasterId r:id="rId36"/>
  </p:notesMasterIdLst>
  <p:handoutMasterIdLst>
    <p:handoutMasterId r:id="rId37"/>
  </p:handoutMasterIdLst>
  <p:sldIdLst>
    <p:sldId id="735" r:id="rId3"/>
    <p:sldId id="794" r:id="rId4"/>
    <p:sldId id="776" r:id="rId5"/>
    <p:sldId id="773" r:id="rId6"/>
    <p:sldId id="795" r:id="rId7"/>
    <p:sldId id="796" r:id="rId8"/>
    <p:sldId id="797" r:id="rId9"/>
    <p:sldId id="774" r:id="rId10"/>
    <p:sldId id="799" r:id="rId11"/>
    <p:sldId id="800" r:id="rId12"/>
    <p:sldId id="801" r:id="rId13"/>
    <p:sldId id="798" r:id="rId14"/>
    <p:sldId id="778" r:id="rId15"/>
    <p:sldId id="777" r:id="rId16"/>
    <p:sldId id="779" r:id="rId17"/>
    <p:sldId id="780" r:id="rId18"/>
    <p:sldId id="781" r:id="rId19"/>
    <p:sldId id="782" r:id="rId20"/>
    <p:sldId id="783" r:id="rId21"/>
    <p:sldId id="784" r:id="rId22"/>
    <p:sldId id="788" r:id="rId23"/>
    <p:sldId id="786" r:id="rId24"/>
    <p:sldId id="787" r:id="rId25"/>
    <p:sldId id="785" r:id="rId26"/>
    <p:sldId id="789" r:id="rId27"/>
    <p:sldId id="792" r:id="rId28"/>
    <p:sldId id="791" r:id="rId29"/>
    <p:sldId id="793" r:id="rId30"/>
    <p:sldId id="804" r:id="rId31"/>
    <p:sldId id="802" r:id="rId32"/>
    <p:sldId id="805" r:id="rId33"/>
    <p:sldId id="806" r:id="rId34"/>
    <p:sldId id="358" r:id="rId35"/>
  </p:sldIdLst>
  <p:sldSz cx="10240963" cy="5715000"/>
  <p:notesSz cx="7315200" cy="96012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12763" indent="-555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025525" indent="-1111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539875" indent="-1682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052638" indent="-2238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32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BFB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>
      <p:cViewPr varScale="1">
        <p:scale>
          <a:sx n="75" d="100"/>
          <a:sy n="75" d="100"/>
        </p:scale>
        <p:origin x="-546" y="-96"/>
      </p:cViewPr>
      <p:guideLst>
        <p:guide orient="horz" pos="1800"/>
        <p:guide pos="32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Merger\OneDrive\Pekerjaan\Ekonomi\Kelapa%20Sawit\Data%20CPO,%20PKO%20Nasional%20jun2014-jul2015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view3D>
      <c:perspective val="30"/>
    </c:view3D>
    <c:plotArea>
      <c:layout/>
      <c:area3DChart>
        <c:grouping val="stacked"/>
        <c:ser>
          <c:idx val="1"/>
          <c:order val="0"/>
          <c:tx>
            <c:strRef>
              <c:f>Sheet2!$B$1</c:f>
              <c:strCache>
                <c:ptCount val="1"/>
                <c:pt idx="0">
                  <c:v>Negara</c:v>
                </c:pt>
              </c:strCache>
            </c:strRef>
          </c:tx>
          <c:dLbls>
            <c:numFmt formatCode="#,##0.00" sourceLinked="0"/>
            <c:showVal val="1"/>
          </c:dLbls>
          <c:cat>
            <c:numRef>
              <c:f>Sheet2!$A$2:$A$10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Sheet2!$B$2:$B$10</c:f>
              <c:numCache>
                <c:formatCode>_(* #,##0_);_(* \(#,##0\);_(* "-"_);_(@_)</c:formatCode>
                <c:ptCount val="9"/>
                <c:pt idx="0">
                  <c:v>658492</c:v>
                </c:pt>
                <c:pt idx="1">
                  <c:v>692065</c:v>
                </c:pt>
                <c:pt idx="2">
                  <c:v>734077</c:v>
                </c:pt>
                <c:pt idx="3">
                  <c:v>727767</c:v>
                </c:pt>
                <c:pt idx="4">
                  <c:v>729022</c:v>
                </c:pt>
                <c:pt idx="5">
                  <c:v>743894</c:v>
                </c:pt>
                <c:pt idx="6">
                  <c:v>707428</c:v>
                </c:pt>
                <c:pt idx="7">
                  <c:v>638143</c:v>
                </c:pt>
                <c:pt idx="8">
                  <c:v>593619</c:v>
                </c:pt>
              </c:numCache>
            </c:numRef>
          </c:val>
        </c:ser>
        <c:ser>
          <c:idx val="2"/>
          <c:order val="1"/>
          <c:tx>
            <c:strRef>
              <c:f>Sheet2!$C$1</c:f>
              <c:strCache>
                <c:ptCount val="1"/>
                <c:pt idx="0">
                  <c:v>Swasta</c:v>
                </c:pt>
              </c:strCache>
            </c:strRef>
          </c:tx>
          <c:dLbls>
            <c:numFmt formatCode="#,##0.00" sourceLinked="0"/>
            <c:showVal val="1"/>
          </c:dLbls>
          <c:cat>
            <c:numRef>
              <c:f>Sheet2!$A$2:$A$10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Sheet2!$C$2:$C$10</c:f>
              <c:numCache>
                <c:formatCode>_(* #,##0_);_(* \(#,##0\);_(* "-"_);_(@_)</c:formatCode>
                <c:ptCount val="9"/>
                <c:pt idx="0">
                  <c:v>4503078</c:v>
                </c:pt>
                <c:pt idx="1">
                  <c:v>4657751</c:v>
                </c:pt>
                <c:pt idx="2">
                  <c:v>5261624</c:v>
                </c:pt>
                <c:pt idx="3">
                  <c:v>5381166</c:v>
                </c:pt>
                <c:pt idx="4">
                  <c:v>5603414</c:v>
                </c:pt>
                <c:pt idx="5">
                  <c:v>5980982</c:v>
                </c:pt>
                <c:pt idx="6">
                  <c:v>5754719</c:v>
                </c:pt>
                <c:pt idx="7">
                  <c:v>6047066</c:v>
                </c:pt>
                <c:pt idx="8">
                  <c:v>6356182</c:v>
                </c:pt>
              </c:numCache>
            </c:numRef>
          </c:val>
        </c:ser>
        <c:ser>
          <c:idx val="3"/>
          <c:order val="2"/>
          <c:tx>
            <c:strRef>
              <c:f>Sheet2!$D$1</c:f>
              <c:strCache>
                <c:ptCount val="1"/>
                <c:pt idx="0">
                  <c:v>Rakyat</c:v>
                </c:pt>
              </c:strCache>
            </c:strRef>
          </c:tx>
          <c:dLbls>
            <c:numFmt formatCode="#,##0.00" sourceLinked="0"/>
            <c:showVal val="1"/>
          </c:dLbls>
          <c:cat>
            <c:numRef>
              <c:f>Sheet2!$A$2:$A$10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Sheet2!$D$2:$D$10</c:f>
              <c:numCache>
                <c:formatCode>_(* #,##0_);_(* \(#,##0\);_(* "-"_);_(@_)</c:formatCode>
                <c:ptCount val="9"/>
                <c:pt idx="0">
                  <c:v>3387258</c:v>
                </c:pt>
                <c:pt idx="1">
                  <c:v>3782480</c:v>
                </c:pt>
                <c:pt idx="2">
                  <c:v>4137621</c:v>
                </c:pt>
                <c:pt idx="3">
                  <c:v>4356087</c:v>
                </c:pt>
                <c:pt idx="4">
                  <c:v>4422365</c:v>
                </c:pt>
                <c:pt idx="5">
                  <c:v>4535400</c:v>
                </c:pt>
                <c:pt idx="6">
                  <c:v>4739318</c:v>
                </c:pt>
                <c:pt idx="7">
                  <c:v>5697892</c:v>
                </c:pt>
                <c:pt idx="8">
                  <c:v>5811785</c:v>
                </c:pt>
              </c:numCache>
            </c:numRef>
          </c:val>
        </c:ser>
        <c:ser>
          <c:idx val="0"/>
          <c:order val="3"/>
          <c:tx>
            <c:strRef>
              <c:f>Sheet2!$A$1</c:f>
              <c:strCache>
                <c:ptCount val="1"/>
                <c:pt idx="0">
                  <c:v>Tahun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Sheet2!$A$2:$A$10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Sheet2!$A$2:$A$10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val>
        </c:ser>
        <c:axId val="102403456"/>
        <c:axId val="102487168"/>
        <c:axId val="0"/>
      </c:area3DChart>
      <c:catAx>
        <c:axId val="102403456"/>
        <c:scaling>
          <c:orientation val="minMax"/>
        </c:scaling>
        <c:axPos val="b"/>
        <c:numFmt formatCode="General" sourceLinked="1"/>
        <c:majorTickMark val="none"/>
        <c:tickLblPos val="nextTo"/>
        <c:crossAx val="102487168"/>
        <c:crosses val="autoZero"/>
        <c:auto val="1"/>
        <c:lblAlgn val="ctr"/>
        <c:lblOffset val="100"/>
      </c:catAx>
      <c:valAx>
        <c:axId val="1024871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d-ID"/>
                  <a:t>Juta</a:t>
                </a:r>
                <a:r>
                  <a:rPr lang="id-ID" baseline="0"/>
                  <a:t> (Ha)</a:t>
                </a:r>
                <a:endParaRPr lang="id-ID"/>
              </a:p>
            </c:rich>
          </c:tx>
          <c:layout/>
        </c:title>
        <c:numFmt formatCode="#,##0.00" sourceLinked="0"/>
        <c:majorTickMark val="none"/>
        <c:tickLblPos val="nextTo"/>
        <c:crossAx val="102403456"/>
        <c:crosses val="autoZero"/>
        <c:crossBetween val="midCat"/>
        <c:dispUnits>
          <c:builtInUnit val="millions"/>
          <c:dispUnitsLbl>
            <c:layout/>
          </c:dispUnitsLbl>
        </c:dispUnits>
      </c:valAx>
    </c:plotArea>
    <c:legend>
      <c:legendPos val="r"/>
      <c:legendEntry>
        <c:idx val="0"/>
        <c:delete val="1"/>
      </c:legendEntry>
      <c:layout/>
    </c:legend>
    <c:plotVisOnly val="1"/>
  </c:chart>
  <c:spPr>
    <a:ln>
      <a:solidFill>
        <a:srgbClr val="4F81BD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view3D>
      <c:perspective val="30"/>
    </c:view3D>
    <c:plotArea>
      <c:layout>
        <c:manualLayout>
          <c:layoutTarget val="inner"/>
          <c:xMode val="edge"/>
          <c:yMode val="edge"/>
          <c:x val="0.20491907261592318"/>
          <c:y val="5.6030183727034118E-2"/>
          <c:w val="0.67612401574803205"/>
          <c:h val="0.8326195683872849"/>
        </c:manualLayout>
      </c:layout>
      <c:area3DChart>
        <c:grouping val="stacked"/>
        <c:ser>
          <c:idx val="0"/>
          <c:order val="0"/>
          <c:tx>
            <c:strRef>
              <c:f>Sheet2!$B$12</c:f>
              <c:strCache>
                <c:ptCount val="1"/>
                <c:pt idx="0">
                  <c:v>Negara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id-ID"/>
              </a:p>
            </c:txPr>
            <c:showVal val="1"/>
          </c:dLbls>
          <c:cat>
            <c:numRef>
              <c:f>Sheet2!$A$13:$A$21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Sheet2!$B$13:$B$21</c:f>
              <c:numCache>
                <c:formatCode>0.00%</c:formatCode>
                <c:ptCount val="9"/>
                <c:pt idx="0">
                  <c:v>7.7027166764847763E-2</c:v>
                </c:pt>
                <c:pt idx="1">
                  <c:v>7.5782147227816565E-2</c:v>
                </c:pt>
                <c:pt idx="2">
                  <c:v>7.2441890231061443E-2</c:v>
                </c:pt>
                <c:pt idx="3">
                  <c:v>6.9542819793942098E-2</c:v>
                </c:pt>
                <c:pt idx="4">
                  <c:v>6.7785726579227296E-2</c:v>
                </c:pt>
                <c:pt idx="5">
                  <c:v>6.6063567180768931E-2</c:v>
                </c:pt>
                <c:pt idx="6">
                  <c:v>6.3154953392257157E-2</c:v>
                </c:pt>
                <c:pt idx="7">
                  <c:v>5.153337600977332E-2</c:v>
                </c:pt>
                <c:pt idx="8">
                  <c:v>4.6516083502473771E-2</c:v>
                </c:pt>
              </c:numCache>
            </c:numRef>
          </c:val>
        </c:ser>
        <c:ser>
          <c:idx val="1"/>
          <c:order val="1"/>
          <c:tx>
            <c:strRef>
              <c:f>Sheet2!$C$12</c:f>
              <c:strCache>
                <c:ptCount val="1"/>
                <c:pt idx="0">
                  <c:v>Swasta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id-ID"/>
              </a:p>
            </c:txPr>
            <c:showVal val="1"/>
          </c:dLbls>
          <c:cat>
            <c:numRef>
              <c:f>Sheet2!$A$13:$A$21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Sheet2!$C$13:$C$21</c:f>
              <c:numCache>
                <c:formatCode>0.00%</c:formatCode>
                <c:ptCount val="9"/>
                <c:pt idx="0">
                  <c:v>0.52674799399403061</c:v>
                </c:pt>
                <c:pt idx="1">
                  <c:v>0.51003066479667303</c:v>
                </c:pt>
                <c:pt idx="2">
                  <c:v>0.5192397912550295</c:v>
                </c:pt>
                <c:pt idx="3">
                  <c:v>0.51420503735301071</c:v>
                </c:pt>
                <c:pt idx="4">
                  <c:v>0.5210151261748126</c:v>
                </c:pt>
                <c:pt idx="5">
                  <c:v>0.53115767322221941</c:v>
                </c:pt>
                <c:pt idx="6">
                  <c:v>0.51374699648662048</c:v>
                </c:pt>
                <c:pt idx="7">
                  <c:v>0.48833212294723277</c:v>
                </c:pt>
                <c:pt idx="8">
                  <c:v>0.49807147794952783</c:v>
                </c:pt>
              </c:numCache>
            </c:numRef>
          </c:val>
        </c:ser>
        <c:ser>
          <c:idx val="2"/>
          <c:order val="2"/>
          <c:tx>
            <c:strRef>
              <c:f>Sheet2!$D$12</c:f>
              <c:strCache>
                <c:ptCount val="1"/>
                <c:pt idx="0">
                  <c:v>Rakyat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id-ID"/>
              </a:p>
            </c:txPr>
            <c:showVal val="1"/>
          </c:dLbls>
          <c:cat>
            <c:numRef>
              <c:f>Sheet2!$A$13:$A$21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Sheet2!$D$13:$D$21</c:f>
              <c:numCache>
                <c:formatCode>0.00%</c:formatCode>
                <c:ptCount val="9"/>
                <c:pt idx="0">
                  <c:v>0.3962248392411219</c:v>
                </c:pt>
                <c:pt idx="1">
                  <c:v>0.41418718797551035</c:v>
                </c:pt>
                <c:pt idx="2">
                  <c:v>0.40831831851390887</c:v>
                </c:pt>
                <c:pt idx="3">
                  <c:v>0.41625214285304757</c:v>
                </c:pt>
                <c:pt idx="4">
                  <c:v>0.41119914724596018</c:v>
                </c:pt>
                <c:pt idx="5">
                  <c:v>0.40277875959701176</c:v>
                </c:pt>
                <c:pt idx="6">
                  <c:v>0.42309805012112245</c:v>
                </c:pt>
                <c:pt idx="7">
                  <c:v>0.46013450104299397</c:v>
                </c:pt>
                <c:pt idx="8">
                  <c:v>0.45541243854799868</c:v>
                </c:pt>
              </c:numCache>
            </c:numRef>
          </c:val>
        </c:ser>
        <c:axId val="59647872"/>
        <c:axId val="59649408"/>
        <c:axId val="0"/>
      </c:area3DChart>
      <c:catAx>
        <c:axId val="59647872"/>
        <c:scaling>
          <c:orientation val="minMax"/>
        </c:scaling>
        <c:axPos val="b"/>
        <c:numFmt formatCode="General" sourceLinked="0"/>
        <c:tickLblPos val="nextTo"/>
        <c:crossAx val="59649408"/>
        <c:crosses val="autoZero"/>
        <c:auto val="1"/>
        <c:lblAlgn val="ctr"/>
        <c:lblOffset val="100"/>
      </c:catAx>
      <c:valAx>
        <c:axId val="59649408"/>
        <c:scaling>
          <c:orientation val="minMax"/>
        </c:scaling>
        <c:axPos val="l"/>
        <c:majorGridlines/>
        <c:numFmt formatCode="0.00%" sourceLinked="1"/>
        <c:tickLblPos val="nextTo"/>
        <c:crossAx val="59647872"/>
        <c:crosses val="autoZero"/>
        <c:crossBetween val="midCat"/>
      </c:valAx>
    </c:plotArea>
    <c:legend>
      <c:legendPos val="r"/>
      <c:layout/>
    </c:legend>
    <c:plotVisOnly val="1"/>
  </c:chart>
  <c:spPr>
    <a:ln>
      <a:solidFill>
        <a:srgbClr val="4F81BD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CPO!$B$2:$B$24</c:f>
              <c:strCache>
                <c:ptCount val="23"/>
                <c:pt idx="0">
                  <c:v>Sinar Mas</c:v>
                </c:pt>
                <c:pt idx="1">
                  <c:v>Astra Agro Lestari</c:v>
                </c:pt>
                <c:pt idx="2">
                  <c:v>PTPN</c:v>
                </c:pt>
                <c:pt idx="3">
                  <c:v>Wilmar</c:v>
                </c:pt>
                <c:pt idx="4">
                  <c:v>Salim Ivomas</c:v>
                </c:pt>
                <c:pt idx="5">
                  <c:v>Sime Darby</c:v>
                </c:pt>
                <c:pt idx="6">
                  <c:v>First Resource Group</c:v>
                </c:pt>
                <c:pt idx="7">
                  <c:v>Bumitama Gunajaya</c:v>
                </c:pt>
                <c:pt idx="8">
                  <c:v>Asian Agri</c:v>
                </c:pt>
                <c:pt idx="9">
                  <c:v>Sampoerna Agro</c:v>
                </c:pt>
                <c:pt idx="10">
                  <c:v>Cargill</c:v>
                </c:pt>
                <c:pt idx="11">
                  <c:v>Green Eagle</c:v>
                </c:pt>
                <c:pt idx="12">
                  <c:v>Anglo Eastern Plantation</c:v>
                </c:pt>
                <c:pt idx="13">
                  <c:v>Sungai Budi</c:v>
                </c:pt>
                <c:pt idx="14">
                  <c:v>Sipef</c:v>
                </c:pt>
                <c:pt idx="15">
                  <c:v>Bakrie Plantation</c:v>
                </c:pt>
                <c:pt idx="16">
                  <c:v>ANJ Agri</c:v>
                </c:pt>
                <c:pt idx="17">
                  <c:v>REA Kaltim</c:v>
                </c:pt>
                <c:pt idx="18">
                  <c:v>Kencana Agri</c:v>
                </c:pt>
                <c:pt idx="19">
                  <c:v>Provident Agro</c:v>
                </c:pt>
                <c:pt idx="20">
                  <c:v>PT Tamiyang Sumber Rezeki</c:v>
                </c:pt>
                <c:pt idx="21">
                  <c:v>Gozco</c:v>
                </c:pt>
                <c:pt idx="22">
                  <c:v>Kuala Lumpur Kepong</c:v>
                </c:pt>
              </c:strCache>
            </c:strRef>
          </c:cat>
          <c:val>
            <c:numRef>
              <c:f>CPO!$D$2:$D$24</c:f>
              <c:numCache>
                <c:formatCode>0.00</c:formatCode>
                <c:ptCount val="23"/>
                <c:pt idx="0">
                  <c:v>17.841828764114915</c:v>
                </c:pt>
                <c:pt idx="1">
                  <c:v>13.48575054345282</c:v>
                </c:pt>
                <c:pt idx="2">
                  <c:v>11.739465047337418</c:v>
                </c:pt>
                <c:pt idx="3">
                  <c:v>7.6820063768870837</c:v>
                </c:pt>
                <c:pt idx="4">
                  <c:v>7.4256805827139098</c:v>
                </c:pt>
                <c:pt idx="5">
                  <c:v>6.570927268526054</c:v>
                </c:pt>
                <c:pt idx="6">
                  <c:v>4.9011666731438144</c:v>
                </c:pt>
                <c:pt idx="7">
                  <c:v>4.8054484076409008</c:v>
                </c:pt>
                <c:pt idx="8">
                  <c:v>4.1777609098489403</c:v>
                </c:pt>
                <c:pt idx="9">
                  <c:v>2.6206749196265813</c:v>
                </c:pt>
                <c:pt idx="10">
                  <c:v>2.5655493389827311</c:v>
                </c:pt>
                <c:pt idx="11">
                  <c:v>2.5587295193680628</c:v>
                </c:pt>
                <c:pt idx="12">
                  <c:v>2.2851832922954345</c:v>
                </c:pt>
                <c:pt idx="13">
                  <c:v>2.2426795821290839</c:v>
                </c:pt>
                <c:pt idx="14">
                  <c:v>1.7059102998089715</c:v>
                </c:pt>
                <c:pt idx="15">
                  <c:v>1.6728287374640143</c:v>
                </c:pt>
                <c:pt idx="16">
                  <c:v>1.4582607453961396</c:v>
                </c:pt>
                <c:pt idx="17">
                  <c:v>1.3163183950106641</c:v>
                </c:pt>
                <c:pt idx="18">
                  <c:v>1.1164308802454348</c:v>
                </c:pt>
                <c:pt idx="19">
                  <c:v>0.7936467983466281</c:v>
                </c:pt>
                <c:pt idx="20">
                  <c:v>0.55925627819602652</c:v>
                </c:pt>
                <c:pt idx="21">
                  <c:v>0.38893167169210363</c:v>
                </c:pt>
                <c:pt idx="22">
                  <c:v>8.556496777226294E-2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51-4EA4-88FA-34597D85CED6}"/>
            </c:ext>
          </c:extLst>
        </c:ser>
        <c:gapWidth val="219"/>
        <c:overlap val="-27"/>
        <c:axId val="59694080"/>
        <c:axId val="103170816"/>
      </c:barChart>
      <c:catAx>
        <c:axId val="59694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03170816"/>
        <c:crosses val="autoZero"/>
        <c:auto val="1"/>
        <c:lblAlgn val="ctr"/>
        <c:lblOffset val="100"/>
      </c:catAx>
      <c:valAx>
        <c:axId val="1031708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Dalam 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5969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41CDC-10EF-4863-9E04-3C3DF9FC6A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d-ID"/>
        </a:p>
      </dgm:t>
    </dgm:pt>
    <dgm:pt modelId="{D6DD88F1-5AA3-4B3A-A766-D4CC3873FE9C}">
      <dgm:prSet/>
      <dgm:spPr/>
      <dgm:t>
        <a:bodyPr/>
        <a:lstStyle/>
        <a:p>
          <a:pPr rtl="0"/>
          <a:r>
            <a:rPr lang="en-US" dirty="0" err="1" smtClean="0"/>
            <a:t>Industri</a:t>
          </a:r>
          <a:r>
            <a:rPr lang="en-US" dirty="0" smtClean="0"/>
            <a:t> </a:t>
          </a:r>
          <a:r>
            <a:rPr lang="en-US" dirty="0" err="1" smtClean="0"/>
            <a:t>Kelapa</a:t>
          </a:r>
          <a:r>
            <a:rPr lang="en-US" dirty="0" smtClean="0"/>
            <a:t> </a:t>
          </a:r>
          <a:r>
            <a:rPr lang="en-US" dirty="0" err="1" smtClean="0"/>
            <a:t>Sawit</a:t>
          </a:r>
          <a:r>
            <a:rPr lang="id-ID" dirty="0" smtClean="0"/>
            <a:t> dalam Kacamata Persaingan Usaha dan Kemitraan</a:t>
          </a:r>
          <a:endParaRPr lang="id-ID" dirty="0"/>
        </a:p>
      </dgm:t>
    </dgm:pt>
    <dgm:pt modelId="{880BD17F-BF1C-4354-BFE0-14B7F5DEC432}" type="parTrans" cxnId="{94A9DC6A-9A1E-49DA-884E-A6EAC87CE726}">
      <dgm:prSet/>
      <dgm:spPr/>
      <dgm:t>
        <a:bodyPr/>
        <a:lstStyle/>
        <a:p>
          <a:endParaRPr lang="id-ID"/>
        </a:p>
      </dgm:t>
    </dgm:pt>
    <dgm:pt modelId="{AE61D821-A9D1-47D7-9AB0-40368BA359AF}" type="sibTrans" cxnId="{94A9DC6A-9A1E-49DA-884E-A6EAC87CE726}">
      <dgm:prSet/>
      <dgm:spPr/>
      <dgm:t>
        <a:bodyPr/>
        <a:lstStyle/>
        <a:p>
          <a:endParaRPr lang="id-ID"/>
        </a:p>
      </dgm:t>
    </dgm:pt>
    <dgm:pt modelId="{519FC0A9-C1BA-4B58-B491-420B4DB9C2AE}" type="pres">
      <dgm:prSet presAssocID="{AF041CDC-10EF-4863-9E04-3C3DF9FC6A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5B185A8-F398-49FD-9B16-8613334EC273}" type="pres">
      <dgm:prSet presAssocID="{D6DD88F1-5AA3-4B3A-A766-D4CC3873FE9C}" presName="parentText" presStyleLbl="node1" presStyleIdx="0" presStyleCnt="1" custLinFactNeighborX="-13125" custLinFactNeighborY="850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4A9DC6A-9A1E-49DA-884E-A6EAC87CE726}" srcId="{AF041CDC-10EF-4863-9E04-3C3DF9FC6A73}" destId="{D6DD88F1-5AA3-4B3A-A766-D4CC3873FE9C}" srcOrd="0" destOrd="0" parTransId="{880BD17F-BF1C-4354-BFE0-14B7F5DEC432}" sibTransId="{AE61D821-A9D1-47D7-9AB0-40368BA359AF}"/>
    <dgm:cxn modelId="{42DAEBF0-F932-4D45-B0A5-25C97575E14E}" type="presOf" srcId="{D6DD88F1-5AA3-4B3A-A766-D4CC3873FE9C}" destId="{35B185A8-F398-49FD-9B16-8613334EC273}" srcOrd="0" destOrd="0" presId="urn:microsoft.com/office/officeart/2005/8/layout/vList2"/>
    <dgm:cxn modelId="{BCD50F80-93D9-460D-8355-87E33CBD2F01}" type="presOf" srcId="{AF041CDC-10EF-4863-9E04-3C3DF9FC6A73}" destId="{519FC0A9-C1BA-4B58-B491-420B4DB9C2AE}" srcOrd="0" destOrd="0" presId="urn:microsoft.com/office/officeart/2005/8/layout/vList2"/>
    <dgm:cxn modelId="{953FCF13-C883-42BD-ADED-4880E5BEBB64}" type="presParOf" srcId="{519FC0A9-C1BA-4B58-B491-420B4DB9C2AE}" destId="{35B185A8-F398-49FD-9B16-8613334EC2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036B8B-A78F-4B03-9EBE-72EE696E1D3D}" type="doc">
      <dgm:prSet loTypeId="urn:microsoft.com/office/officeart/2005/8/layout/cycle4#1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C8282B27-B232-4619-9C6E-CAE3066F718A}">
      <dgm:prSet phldrT="[Text]"/>
      <dgm:spPr/>
      <dgm:t>
        <a:bodyPr/>
        <a:lstStyle/>
        <a:p>
          <a:r>
            <a:rPr lang="en-US" dirty="0" err="1"/>
            <a:t>Advokasi</a:t>
          </a:r>
          <a:r>
            <a:rPr lang="en-US" dirty="0"/>
            <a:t> </a:t>
          </a:r>
          <a:r>
            <a:rPr lang="en-US" dirty="0" err="1"/>
            <a:t>Kebijakan</a:t>
          </a:r>
          <a:endParaRPr lang="en-US" dirty="0"/>
        </a:p>
      </dgm:t>
    </dgm:pt>
    <dgm:pt modelId="{A4B5DD33-3336-489E-90F7-1CF7A2C9C084}" type="parTrans" cxnId="{BEA369B3-BA95-48B5-B395-CF09DC16BD4B}">
      <dgm:prSet/>
      <dgm:spPr/>
      <dgm:t>
        <a:bodyPr/>
        <a:lstStyle/>
        <a:p>
          <a:endParaRPr lang="en-US"/>
        </a:p>
      </dgm:t>
    </dgm:pt>
    <dgm:pt modelId="{D6149714-AA3A-466C-A93D-64993DA9B1AC}" type="sibTrans" cxnId="{BEA369B3-BA95-48B5-B395-CF09DC16BD4B}">
      <dgm:prSet/>
      <dgm:spPr/>
      <dgm:t>
        <a:bodyPr/>
        <a:lstStyle/>
        <a:p>
          <a:endParaRPr lang="en-US"/>
        </a:p>
      </dgm:t>
    </dgm:pt>
    <dgm:pt modelId="{33198E52-E53A-449D-A4DA-9DC0021063AE}">
      <dgm:prSet phldrT="[Text]" custT="1"/>
      <dgm:spPr/>
      <dgm:t>
        <a:bodyPr/>
        <a:lstStyle/>
        <a:p>
          <a:r>
            <a:rPr lang="en-US" sz="1400" dirty="0"/>
            <a:t>KPPU </a:t>
          </a:r>
          <a:r>
            <a:rPr lang="en-US" sz="1400" dirty="0" err="1"/>
            <a:t>memiliki</a:t>
          </a:r>
          <a:r>
            <a:rPr lang="en-US" sz="1400" dirty="0"/>
            <a:t> </a:t>
          </a:r>
          <a:r>
            <a:rPr lang="en-US" sz="1400" dirty="0" err="1"/>
            <a:t>kewenangan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memberikan</a:t>
          </a:r>
          <a:r>
            <a:rPr lang="en-US" sz="1400" dirty="0"/>
            <a:t> saran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pertimbangan</a:t>
          </a:r>
          <a:r>
            <a:rPr lang="en-US" sz="1400" dirty="0"/>
            <a:t> </a:t>
          </a:r>
          <a:r>
            <a:rPr lang="en-US" sz="1400" dirty="0" err="1"/>
            <a:t>atas</a:t>
          </a:r>
          <a:r>
            <a:rPr lang="en-US" sz="1400" dirty="0"/>
            <a:t> </a:t>
          </a:r>
          <a:r>
            <a:rPr lang="en-US" sz="1400" dirty="0" err="1"/>
            <a:t>kebijakan</a:t>
          </a:r>
          <a:r>
            <a:rPr lang="en-US" sz="1400" dirty="0"/>
            <a:t> </a:t>
          </a:r>
          <a:r>
            <a:rPr lang="en-US" sz="1400" dirty="0" err="1"/>
            <a:t>pemerintah</a:t>
          </a:r>
          <a:r>
            <a:rPr lang="en-US" sz="1400" dirty="0"/>
            <a:t> yang </a:t>
          </a:r>
          <a:r>
            <a:rPr lang="en-US" sz="1400" dirty="0" err="1"/>
            <a:t>mengarah</a:t>
          </a:r>
          <a:r>
            <a:rPr lang="en-US" sz="1400" dirty="0"/>
            <a:t> </a:t>
          </a:r>
          <a:r>
            <a:rPr lang="en-US" sz="1400" dirty="0" err="1"/>
            <a:t>pada</a:t>
          </a:r>
          <a:r>
            <a:rPr lang="en-US" sz="1400" dirty="0"/>
            <a:t> </a:t>
          </a:r>
          <a:r>
            <a:rPr lang="en-US" sz="1400" dirty="0" err="1"/>
            <a:t>persaingan</a:t>
          </a:r>
          <a:r>
            <a:rPr lang="en-US" sz="1400" dirty="0"/>
            <a:t> </a:t>
          </a:r>
          <a:r>
            <a:rPr lang="en-US" sz="1400" dirty="0" err="1"/>
            <a:t>usaha</a:t>
          </a:r>
          <a:r>
            <a:rPr lang="en-US" sz="1400" dirty="0"/>
            <a:t> </a:t>
          </a:r>
          <a:r>
            <a:rPr lang="en-US" sz="1400" dirty="0" err="1"/>
            <a:t>tidak</a:t>
          </a:r>
          <a:r>
            <a:rPr lang="en-US" sz="1400" dirty="0"/>
            <a:t> </a:t>
          </a:r>
          <a:r>
            <a:rPr lang="en-US" sz="1400" dirty="0" err="1"/>
            <a:t>sehat</a:t>
          </a:r>
          <a:endParaRPr lang="en-US" sz="1400" dirty="0"/>
        </a:p>
      </dgm:t>
    </dgm:pt>
    <dgm:pt modelId="{143D1342-595A-4689-89D6-C51D80C2FAE9}" type="parTrans" cxnId="{F85B146E-E01D-4F72-8BD9-40A782EFD644}">
      <dgm:prSet/>
      <dgm:spPr/>
      <dgm:t>
        <a:bodyPr/>
        <a:lstStyle/>
        <a:p>
          <a:endParaRPr lang="en-US"/>
        </a:p>
      </dgm:t>
    </dgm:pt>
    <dgm:pt modelId="{598ED205-282A-4C5F-A5E4-6462669BA3DD}" type="sibTrans" cxnId="{F85B146E-E01D-4F72-8BD9-40A782EFD644}">
      <dgm:prSet/>
      <dgm:spPr/>
      <dgm:t>
        <a:bodyPr/>
        <a:lstStyle/>
        <a:p>
          <a:endParaRPr lang="en-US"/>
        </a:p>
      </dgm:t>
    </dgm:pt>
    <dgm:pt modelId="{E8B9A0F5-8D78-4FEC-A059-F89D4214D59C}">
      <dgm:prSet phldrT="[Text]"/>
      <dgm:spPr/>
      <dgm:t>
        <a:bodyPr/>
        <a:lstStyle/>
        <a:p>
          <a:r>
            <a:rPr lang="en-US" dirty="0" err="1"/>
            <a:t>Penegakkan</a:t>
          </a:r>
          <a:r>
            <a:rPr lang="en-US" dirty="0"/>
            <a:t> </a:t>
          </a:r>
          <a:r>
            <a:rPr lang="en-US" dirty="0" err="1"/>
            <a:t>Hukum</a:t>
          </a:r>
          <a:endParaRPr lang="en-US" dirty="0"/>
        </a:p>
      </dgm:t>
    </dgm:pt>
    <dgm:pt modelId="{160962BE-23DB-41AA-A495-8251A257577D}" type="parTrans" cxnId="{0C892C7C-6ECA-47A2-A314-FA763F549856}">
      <dgm:prSet/>
      <dgm:spPr/>
      <dgm:t>
        <a:bodyPr/>
        <a:lstStyle/>
        <a:p>
          <a:endParaRPr lang="en-US"/>
        </a:p>
      </dgm:t>
    </dgm:pt>
    <dgm:pt modelId="{508681DD-919B-4D08-B69D-D880FE7D7414}" type="sibTrans" cxnId="{0C892C7C-6ECA-47A2-A314-FA763F549856}">
      <dgm:prSet/>
      <dgm:spPr/>
      <dgm:t>
        <a:bodyPr/>
        <a:lstStyle/>
        <a:p>
          <a:endParaRPr lang="en-US"/>
        </a:p>
      </dgm:t>
    </dgm:pt>
    <dgm:pt modelId="{604345BC-105C-408C-BB40-683AC60B7DAA}">
      <dgm:prSet phldrT="[Text]" custT="1"/>
      <dgm:spPr/>
      <dgm:t>
        <a:bodyPr/>
        <a:lstStyle/>
        <a:p>
          <a:r>
            <a:rPr lang="en-US" sz="1400" dirty="0"/>
            <a:t>KPPU </a:t>
          </a:r>
          <a:r>
            <a:rPr lang="en-US" sz="1400" dirty="0" err="1"/>
            <a:t>memiliki</a:t>
          </a:r>
          <a:r>
            <a:rPr lang="en-US" sz="1400" dirty="0"/>
            <a:t> </a:t>
          </a:r>
          <a:r>
            <a:rPr lang="en-US" sz="1400" dirty="0" err="1"/>
            <a:t>kewenangan</a:t>
          </a:r>
          <a:r>
            <a:rPr lang="en-US" sz="1400" dirty="0"/>
            <a:t> </a:t>
          </a:r>
          <a:r>
            <a:rPr lang="en-US" sz="1400" dirty="0" err="1"/>
            <a:t>menyelidiki</a:t>
          </a:r>
          <a:r>
            <a:rPr lang="en-US" sz="1400" dirty="0"/>
            <a:t>, </a:t>
          </a:r>
          <a:r>
            <a:rPr lang="en-US" sz="1400" dirty="0" err="1"/>
            <a:t>memeriksa</a:t>
          </a:r>
          <a:r>
            <a:rPr lang="en-US" sz="1400" dirty="0"/>
            <a:t>,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memutuskan</a:t>
          </a:r>
          <a:r>
            <a:rPr lang="en-US" sz="1400" dirty="0"/>
            <a:t> </a:t>
          </a:r>
          <a:r>
            <a:rPr lang="en-US" sz="1400" dirty="0" err="1"/>
            <a:t>dugaan</a:t>
          </a:r>
          <a:r>
            <a:rPr lang="en-US" sz="1400" dirty="0"/>
            <a:t> </a:t>
          </a:r>
          <a:r>
            <a:rPr lang="en-US" sz="1400" dirty="0" err="1"/>
            <a:t>pelanggaraan</a:t>
          </a:r>
          <a:r>
            <a:rPr lang="en-US" sz="1400" dirty="0"/>
            <a:t> </a:t>
          </a:r>
          <a:r>
            <a:rPr lang="en-US" sz="1400" dirty="0" err="1"/>
            <a:t>persaingan</a:t>
          </a:r>
          <a:r>
            <a:rPr lang="en-US" sz="1400" dirty="0"/>
            <a:t> </a:t>
          </a:r>
          <a:r>
            <a:rPr lang="en-US" sz="1400" dirty="0" err="1"/>
            <a:t>usaha</a:t>
          </a:r>
          <a:r>
            <a:rPr lang="en-US" sz="1400" dirty="0"/>
            <a:t> </a:t>
          </a:r>
          <a:r>
            <a:rPr lang="en-US" sz="1400" dirty="0" err="1"/>
            <a:t>tidak</a:t>
          </a:r>
          <a:r>
            <a:rPr lang="en-US" sz="1400" dirty="0"/>
            <a:t> </a:t>
          </a:r>
          <a:r>
            <a:rPr lang="en-US" sz="1400" dirty="0" err="1"/>
            <a:t>sehat</a:t>
          </a:r>
          <a:r>
            <a:rPr lang="en-US" sz="1400" dirty="0"/>
            <a:t> </a:t>
          </a:r>
          <a:r>
            <a:rPr lang="en-US" sz="1400" dirty="0" err="1"/>
            <a:t>oleh</a:t>
          </a:r>
          <a:r>
            <a:rPr lang="en-US" sz="1400" dirty="0"/>
            <a:t> </a:t>
          </a:r>
          <a:r>
            <a:rPr lang="en-US" sz="1400" dirty="0" err="1"/>
            <a:t>pelaku</a:t>
          </a:r>
          <a:r>
            <a:rPr lang="en-US" sz="1400" dirty="0"/>
            <a:t> </a:t>
          </a:r>
          <a:r>
            <a:rPr lang="en-US" sz="1400" dirty="0" err="1"/>
            <a:t>bisnis</a:t>
          </a:r>
          <a:endParaRPr lang="en-US" sz="1400" dirty="0"/>
        </a:p>
      </dgm:t>
    </dgm:pt>
    <dgm:pt modelId="{8CD3E055-49C8-4ECA-A816-B029C23F9D20}" type="parTrans" cxnId="{013EB69D-35D3-4569-9785-794F3F020336}">
      <dgm:prSet/>
      <dgm:spPr/>
      <dgm:t>
        <a:bodyPr/>
        <a:lstStyle/>
        <a:p>
          <a:endParaRPr lang="en-US"/>
        </a:p>
      </dgm:t>
    </dgm:pt>
    <dgm:pt modelId="{C6A74EFE-B383-4570-8067-FCDAC448AFA0}" type="sibTrans" cxnId="{013EB69D-35D3-4569-9785-794F3F020336}">
      <dgm:prSet/>
      <dgm:spPr/>
      <dgm:t>
        <a:bodyPr/>
        <a:lstStyle/>
        <a:p>
          <a:endParaRPr lang="en-US"/>
        </a:p>
      </dgm:t>
    </dgm:pt>
    <dgm:pt modelId="{D915B1DD-23D6-4144-A95F-625B9D947526}">
      <dgm:prSet phldrT="[Text]"/>
      <dgm:spPr/>
      <dgm:t>
        <a:bodyPr/>
        <a:lstStyle/>
        <a:p>
          <a:r>
            <a:rPr lang="en-US" dirty="0" err="1"/>
            <a:t>Pengawasan</a:t>
          </a:r>
          <a:r>
            <a:rPr lang="en-US" dirty="0"/>
            <a:t> </a:t>
          </a:r>
          <a:r>
            <a:rPr lang="en-US" dirty="0" err="1"/>
            <a:t>Kemitraan</a:t>
          </a:r>
          <a:endParaRPr lang="en-US" dirty="0"/>
        </a:p>
      </dgm:t>
    </dgm:pt>
    <dgm:pt modelId="{F73CEE41-C2F7-4CB4-85B7-DD9B11711BFD}" type="parTrans" cxnId="{8379E55F-0D36-481F-8F45-AA90618FE2F7}">
      <dgm:prSet/>
      <dgm:spPr/>
      <dgm:t>
        <a:bodyPr/>
        <a:lstStyle/>
        <a:p>
          <a:endParaRPr lang="en-US"/>
        </a:p>
      </dgm:t>
    </dgm:pt>
    <dgm:pt modelId="{69C4DF93-3A6B-4088-AF9E-9FDF13E2993B}" type="sibTrans" cxnId="{8379E55F-0D36-481F-8F45-AA90618FE2F7}">
      <dgm:prSet/>
      <dgm:spPr/>
      <dgm:t>
        <a:bodyPr/>
        <a:lstStyle/>
        <a:p>
          <a:endParaRPr lang="en-US"/>
        </a:p>
      </dgm:t>
    </dgm:pt>
    <dgm:pt modelId="{C757FF66-6FF0-46D2-B04B-AA8107862A19}">
      <dgm:prSet phldrT="[Text]" custT="1"/>
      <dgm:spPr/>
      <dgm:t>
        <a:bodyPr/>
        <a:lstStyle/>
        <a:p>
          <a:pPr marL="0" indent="0">
            <a:tabLst>
              <a:tab pos="2159000" algn="l"/>
            </a:tabLst>
          </a:pPr>
          <a:r>
            <a:rPr lang="en-US" sz="1400" dirty="0" err="1"/>
            <a:t>Melalui</a:t>
          </a:r>
          <a:r>
            <a:rPr lang="en-US" sz="1400" dirty="0"/>
            <a:t> </a:t>
          </a:r>
          <a:r>
            <a:rPr lang="en-US" sz="1400" dirty="0">
              <a:solidFill>
                <a:srgbClr val="FF0000"/>
              </a:solidFill>
            </a:rPr>
            <a:t>UU No. 20/2008</a:t>
          </a:r>
          <a:r>
            <a:rPr lang="en-US" sz="1400" dirty="0"/>
            <a:t> </a:t>
          </a:r>
          <a:r>
            <a:rPr lang="en-US" sz="1400" dirty="0" err="1"/>
            <a:t>jo</a:t>
          </a:r>
          <a:r>
            <a:rPr lang="en-US" sz="1400" dirty="0"/>
            <a:t> PP No. 17/2013, KPPU </a:t>
          </a:r>
          <a:r>
            <a:rPr lang="en-US" sz="1400" dirty="0" err="1"/>
            <a:t>memiliki</a:t>
          </a:r>
          <a:r>
            <a:rPr lang="en-US" sz="1400" dirty="0"/>
            <a:t> </a:t>
          </a:r>
          <a:r>
            <a:rPr lang="en-US" sz="1400" dirty="0" err="1"/>
            <a:t>kewenangan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mengawasi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menegakkan</a:t>
          </a:r>
          <a:r>
            <a:rPr lang="en-US" sz="1400" dirty="0"/>
            <a:t> </a:t>
          </a:r>
          <a:r>
            <a:rPr lang="en-US" sz="1400" dirty="0" err="1"/>
            <a:t>hukum</a:t>
          </a:r>
          <a:r>
            <a:rPr lang="en-US" sz="1400" dirty="0"/>
            <a:t> </a:t>
          </a:r>
          <a:r>
            <a:rPr lang="en-US" sz="1400" dirty="0" err="1"/>
            <a:t>atas</a:t>
          </a:r>
          <a:r>
            <a:rPr lang="en-US" sz="1400" dirty="0"/>
            <a:t> </a:t>
          </a:r>
          <a:r>
            <a:rPr lang="en-US" sz="1400" dirty="0" err="1"/>
            <a:t>pelaksanaan</a:t>
          </a:r>
          <a:r>
            <a:rPr lang="en-US" sz="1400" dirty="0"/>
            <a:t> </a:t>
          </a:r>
          <a:r>
            <a:rPr lang="en-US" sz="1400" dirty="0" err="1"/>
            <a:t>kemitraan</a:t>
          </a:r>
          <a:r>
            <a:rPr lang="en-US" sz="1400" dirty="0"/>
            <a:t> </a:t>
          </a:r>
          <a:r>
            <a:rPr lang="en-US" sz="1400" dirty="0" err="1"/>
            <a:t>antara</a:t>
          </a:r>
          <a:r>
            <a:rPr lang="en-US" sz="1400" dirty="0"/>
            <a:t> </a:t>
          </a:r>
          <a:r>
            <a:rPr lang="en-US" sz="1400" dirty="0" err="1"/>
            <a:t>pelaku</a:t>
          </a:r>
          <a:r>
            <a:rPr lang="en-US" sz="1400" dirty="0"/>
            <a:t> </a:t>
          </a:r>
          <a:r>
            <a:rPr lang="en-US" sz="1400" dirty="0" err="1"/>
            <a:t>besar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UMKM</a:t>
          </a:r>
        </a:p>
      </dgm:t>
    </dgm:pt>
    <dgm:pt modelId="{ACC3B140-5780-4A0E-8BCB-115E2DC6F9EB}" type="parTrans" cxnId="{6B80D8FA-E631-4F52-99E1-DB44785C3557}">
      <dgm:prSet/>
      <dgm:spPr/>
      <dgm:t>
        <a:bodyPr/>
        <a:lstStyle/>
        <a:p>
          <a:endParaRPr lang="en-US"/>
        </a:p>
      </dgm:t>
    </dgm:pt>
    <dgm:pt modelId="{1827924D-59BA-48E6-AF87-B4F65AC8C2B8}" type="sibTrans" cxnId="{6B80D8FA-E631-4F52-99E1-DB44785C3557}">
      <dgm:prSet/>
      <dgm:spPr/>
      <dgm:t>
        <a:bodyPr/>
        <a:lstStyle/>
        <a:p>
          <a:endParaRPr lang="en-US"/>
        </a:p>
      </dgm:t>
    </dgm:pt>
    <dgm:pt modelId="{DB10EA94-6AC9-48AD-A0CE-48D72F15DCDA}">
      <dgm:prSet phldrT="[Text]"/>
      <dgm:spPr/>
      <dgm:t>
        <a:bodyPr/>
        <a:lstStyle/>
        <a:p>
          <a:r>
            <a:rPr lang="en-US" dirty="0" err="1"/>
            <a:t>Pengendalian</a:t>
          </a:r>
          <a:r>
            <a:rPr lang="en-US" dirty="0"/>
            <a:t> Merger</a:t>
          </a:r>
        </a:p>
      </dgm:t>
    </dgm:pt>
    <dgm:pt modelId="{76AF1C51-D643-4FC7-A06E-BAF87F24D20A}" type="parTrans" cxnId="{CA929A15-2282-4A4A-887E-F970C5CB7572}">
      <dgm:prSet/>
      <dgm:spPr/>
      <dgm:t>
        <a:bodyPr/>
        <a:lstStyle/>
        <a:p>
          <a:endParaRPr lang="en-US"/>
        </a:p>
      </dgm:t>
    </dgm:pt>
    <dgm:pt modelId="{BF57E155-23AB-4F66-9C0D-72CF3DB1C278}" type="sibTrans" cxnId="{CA929A15-2282-4A4A-887E-F970C5CB7572}">
      <dgm:prSet/>
      <dgm:spPr/>
      <dgm:t>
        <a:bodyPr/>
        <a:lstStyle/>
        <a:p>
          <a:endParaRPr lang="en-US"/>
        </a:p>
      </dgm:t>
    </dgm:pt>
    <dgm:pt modelId="{5D927ED4-6BFA-4B4D-B953-C1AAF940EDDC}">
      <dgm:prSet phldrT="[Text]" custT="1"/>
      <dgm:spPr/>
      <dgm:t>
        <a:bodyPr/>
        <a:lstStyle/>
        <a:p>
          <a:r>
            <a:rPr lang="id-ID" sz="1400" dirty="0" smtClean="0">
              <a:solidFill>
                <a:srgbClr val="FF0000"/>
              </a:solidFill>
            </a:rPr>
            <a:t>UU No. 5/1999</a:t>
          </a:r>
          <a:endParaRPr lang="en-US" sz="1400" dirty="0">
            <a:solidFill>
              <a:srgbClr val="FF0000"/>
            </a:solidFill>
          </a:endParaRPr>
        </a:p>
      </dgm:t>
    </dgm:pt>
    <dgm:pt modelId="{C2DFA449-5FA7-44DF-8EEB-E20F21BFF177}" type="parTrans" cxnId="{E3C78E74-81DE-4EF9-98DC-CD43E3AD4A65}">
      <dgm:prSet/>
      <dgm:spPr/>
      <dgm:t>
        <a:bodyPr/>
        <a:lstStyle/>
        <a:p>
          <a:endParaRPr lang="id-ID"/>
        </a:p>
      </dgm:t>
    </dgm:pt>
    <dgm:pt modelId="{C6CA964B-28BF-4A95-A196-B3AE1F1EE207}" type="sibTrans" cxnId="{E3C78E74-81DE-4EF9-98DC-CD43E3AD4A65}">
      <dgm:prSet/>
      <dgm:spPr/>
      <dgm:t>
        <a:bodyPr/>
        <a:lstStyle/>
        <a:p>
          <a:endParaRPr lang="id-ID"/>
        </a:p>
      </dgm:t>
    </dgm:pt>
    <dgm:pt modelId="{4AA8D08B-60D7-47FA-A63E-7626C4B28A98}">
      <dgm:prSet phldrT="[Text]" custT="1"/>
      <dgm:spPr/>
      <dgm:t>
        <a:bodyPr/>
        <a:lstStyle/>
        <a:p>
          <a:endParaRPr lang="en-US" sz="1400" dirty="0"/>
        </a:p>
      </dgm:t>
    </dgm:pt>
    <dgm:pt modelId="{BF6ACF1E-D00F-41AC-A253-A29EA4220A71}" type="parTrans" cxnId="{233D0651-EE6B-4530-8647-6D8465055359}">
      <dgm:prSet/>
      <dgm:spPr/>
      <dgm:t>
        <a:bodyPr/>
        <a:lstStyle/>
        <a:p>
          <a:endParaRPr lang="id-ID"/>
        </a:p>
      </dgm:t>
    </dgm:pt>
    <dgm:pt modelId="{044427C0-60C8-46C8-8B52-CB053278CEB8}" type="sibTrans" cxnId="{233D0651-EE6B-4530-8647-6D8465055359}">
      <dgm:prSet/>
      <dgm:spPr/>
      <dgm:t>
        <a:bodyPr/>
        <a:lstStyle/>
        <a:p>
          <a:endParaRPr lang="id-ID"/>
        </a:p>
      </dgm:t>
    </dgm:pt>
    <dgm:pt modelId="{1A47F701-E2B8-4379-AE7D-E62342AEB106}">
      <dgm:prSet phldrT="[Text]" custT="1"/>
      <dgm:spPr/>
      <dgm:t>
        <a:bodyPr/>
        <a:lstStyle/>
        <a:p>
          <a:endParaRPr lang="en-US" sz="1400" dirty="0"/>
        </a:p>
      </dgm:t>
    </dgm:pt>
    <dgm:pt modelId="{24F493B9-57AA-44D5-8187-36ABCEB0B25C}" type="parTrans" cxnId="{33AF9401-CB99-43B7-8EE5-E581C08DC228}">
      <dgm:prSet/>
      <dgm:spPr/>
      <dgm:t>
        <a:bodyPr/>
        <a:lstStyle/>
        <a:p>
          <a:endParaRPr lang="id-ID"/>
        </a:p>
      </dgm:t>
    </dgm:pt>
    <dgm:pt modelId="{9DCB5F10-C9CE-46AE-8CB4-093608E31F1E}" type="sibTrans" cxnId="{33AF9401-CB99-43B7-8EE5-E581C08DC228}">
      <dgm:prSet/>
      <dgm:spPr/>
      <dgm:t>
        <a:bodyPr/>
        <a:lstStyle/>
        <a:p>
          <a:endParaRPr lang="id-ID"/>
        </a:p>
      </dgm:t>
    </dgm:pt>
    <dgm:pt modelId="{B9D2228E-C548-4C1B-9B35-BC500810E53A}">
      <dgm:prSet phldrT="[Text]" custT="1"/>
      <dgm:spPr/>
      <dgm:t>
        <a:bodyPr/>
        <a:lstStyle/>
        <a:p>
          <a:r>
            <a:rPr lang="en-US" sz="1400" dirty="0" err="1" smtClean="0"/>
            <a:t>Melalui</a:t>
          </a:r>
          <a:r>
            <a:rPr lang="en-US" sz="1400" dirty="0" smtClean="0"/>
            <a:t> </a:t>
          </a:r>
          <a:r>
            <a:rPr lang="id-ID" sz="1400" dirty="0" smtClean="0"/>
            <a:t> </a:t>
          </a:r>
          <a:r>
            <a:rPr lang="id-ID" sz="1400" dirty="0" smtClean="0">
              <a:solidFill>
                <a:srgbClr val="FF0000"/>
              </a:solidFill>
            </a:rPr>
            <a:t>UU No. 5/1999 </a:t>
          </a:r>
          <a:r>
            <a:rPr lang="id-ID" sz="1400" dirty="0" smtClean="0"/>
            <a:t>dan </a:t>
          </a:r>
          <a:r>
            <a:rPr lang="en-US" sz="1400" dirty="0" err="1" smtClean="0"/>
            <a:t>perkuatan</a:t>
          </a:r>
          <a:r>
            <a:rPr lang="en-US" sz="1400" dirty="0" smtClean="0"/>
            <a:t> PP No. 57/2010, KPPU </a:t>
          </a:r>
          <a:r>
            <a:rPr lang="en-US" sz="1400" dirty="0" err="1" smtClean="0"/>
            <a:t>memiliki</a:t>
          </a:r>
          <a:r>
            <a:rPr lang="en-US" sz="1400" dirty="0" smtClean="0"/>
            <a:t> </a:t>
          </a:r>
          <a:r>
            <a:rPr lang="en-US" sz="1400" dirty="0" err="1" smtClean="0"/>
            <a:t>kewenangan</a:t>
          </a:r>
          <a:r>
            <a:rPr lang="en-US" sz="1400" dirty="0" smtClean="0"/>
            <a:t> </a:t>
          </a:r>
          <a:r>
            <a:rPr lang="en-US" sz="1400" dirty="0" err="1" smtClean="0"/>
            <a:t>untuk</a:t>
          </a:r>
          <a:r>
            <a:rPr lang="en-US" sz="1400" dirty="0" smtClean="0"/>
            <a:t> </a:t>
          </a:r>
          <a:r>
            <a:rPr lang="en-US" sz="1400" dirty="0" err="1" smtClean="0"/>
            <a:t>menerima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mengevaluasi</a:t>
          </a:r>
          <a:r>
            <a:rPr lang="en-US" sz="1400" dirty="0" smtClean="0"/>
            <a:t> merger yang </a:t>
          </a:r>
          <a:r>
            <a:rPr lang="en-US" sz="1400" dirty="0" err="1" smtClean="0"/>
            <a:t>dinotifikasi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dikonsultasikan</a:t>
          </a:r>
          <a:r>
            <a:rPr lang="en-US" sz="1400" dirty="0" smtClean="0"/>
            <a:t> </a:t>
          </a:r>
          <a:endParaRPr lang="en-US" sz="1400" dirty="0"/>
        </a:p>
      </dgm:t>
    </dgm:pt>
    <dgm:pt modelId="{6A0B9F82-7852-430E-8A10-C020148BC1F4}" type="sibTrans" cxnId="{900CFCBB-B67C-4520-8D44-DBFF116F4D54}">
      <dgm:prSet/>
      <dgm:spPr/>
      <dgm:t>
        <a:bodyPr/>
        <a:lstStyle/>
        <a:p>
          <a:endParaRPr lang="en-US"/>
        </a:p>
      </dgm:t>
    </dgm:pt>
    <dgm:pt modelId="{26ACCE8A-BDAC-4E4D-8B09-6AE238991CBD}" type="parTrans" cxnId="{900CFCBB-B67C-4520-8D44-DBFF116F4D54}">
      <dgm:prSet/>
      <dgm:spPr/>
      <dgm:t>
        <a:bodyPr/>
        <a:lstStyle/>
        <a:p>
          <a:endParaRPr lang="en-US"/>
        </a:p>
      </dgm:t>
    </dgm:pt>
    <dgm:pt modelId="{45747C5A-B437-48C2-9775-20B7A7A35B4E}">
      <dgm:prSet phldrT="[Text]" custT="1"/>
      <dgm:spPr/>
      <dgm:t>
        <a:bodyPr/>
        <a:lstStyle/>
        <a:p>
          <a:r>
            <a:rPr lang="id-ID" sz="1400" dirty="0" smtClean="0">
              <a:solidFill>
                <a:srgbClr val="FF0000"/>
              </a:solidFill>
            </a:rPr>
            <a:t>UU No. 5/1999</a:t>
          </a:r>
          <a:endParaRPr lang="en-US" sz="1400" dirty="0">
            <a:solidFill>
              <a:srgbClr val="FF0000"/>
            </a:solidFill>
          </a:endParaRPr>
        </a:p>
      </dgm:t>
    </dgm:pt>
    <dgm:pt modelId="{1BD3FAD1-DD50-4794-B753-8C0AAA923ED3}" type="parTrans" cxnId="{BE3B28C0-94EA-4763-B202-C8D57018BD99}">
      <dgm:prSet/>
      <dgm:spPr/>
      <dgm:t>
        <a:bodyPr/>
        <a:lstStyle/>
        <a:p>
          <a:endParaRPr lang="id-ID"/>
        </a:p>
      </dgm:t>
    </dgm:pt>
    <dgm:pt modelId="{D7C97124-2D3E-41B7-B1C9-7407A16AF516}" type="sibTrans" cxnId="{BE3B28C0-94EA-4763-B202-C8D57018BD99}">
      <dgm:prSet/>
      <dgm:spPr/>
      <dgm:t>
        <a:bodyPr/>
        <a:lstStyle/>
        <a:p>
          <a:endParaRPr lang="id-ID"/>
        </a:p>
      </dgm:t>
    </dgm:pt>
    <dgm:pt modelId="{F635ED53-B175-4428-A28D-9366821949C0}">
      <dgm:prSet phldrT="[Text]" custT="1"/>
      <dgm:spPr/>
      <dgm:t>
        <a:bodyPr/>
        <a:lstStyle/>
        <a:p>
          <a:endParaRPr lang="en-US" sz="1400" dirty="0"/>
        </a:p>
      </dgm:t>
    </dgm:pt>
    <dgm:pt modelId="{F6C418A3-7339-453D-9904-CA87E25D1119}" type="parTrans" cxnId="{0C74269A-E57B-48DA-81A1-D1F20C84239C}">
      <dgm:prSet/>
      <dgm:spPr/>
      <dgm:t>
        <a:bodyPr/>
        <a:lstStyle/>
        <a:p>
          <a:endParaRPr lang="id-ID"/>
        </a:p>
      </dgm:t>
    </dgm:pt>
    <dgm:pt modelId="{87A4315F-C915-4298-9B44-DF5B5A82D665}" type="sibTrans" cxnId="{0C74269A-E57B-48DA-81A1-D1F20C84239C}">
      <dgm:prSet/>
      <dgm:spPr/>
      <dgm:t>
        <a:bodyPr/>
        <a:lstStyle/>
        <a:p>
          <a:endParaRPr lang="id-ID"/>
        </a:p>
      </dgm:t>
    </dgm:pt>
    <dgm:pt modelId="{F23ECF4A-93D2-44C8-B956-BB3958CA0E52}" type="pres">
      <dgm:prSet presAssocID="{E2036B8B-A78F-4B03-9EBE-72EE696E1D3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A063FB1-F392-46E6-93FB-BB9D79A50AB9}" type="pres">
      <dgm:prSet presAssocID="{E2036B8B-A78F-4B03-9EBE-72EE696E1D3D}" presName="children" presStyleCnt="0"/>
      <dgm:spPr/>
    </dgm:pt>
    <dgm:pt modelId="{94CA3260-F58B-477C-AA81-B4BD5D7DE4E0}" type="pres">
      <dgm:prSet presAssocID="{E2036B8B-A78F-4B03-9EBE-72EE696E1D3D}" presName="child1group" presStyleCnt="0"/>
      <dgm:spPr/>
    </dgm:pt>
    <dgm:pt modelId="{F1A38EEC-6BD3-4D53-A54F-7F9D7E4881CC}" type="pres">
      <dgm:prSet presAssocID="{E2036B8B-A78F-4B03-9EBE-72EE696E1D3D}" presName="child1" presStyleLbl="bgAcc1" presStyleIdx="0" presStyleCnt="4" custScaleX="207033" custScaleY="137937" custLinFactNeighborX="-40539" custLinFactNeighborY="4621"/>
      <dgm:spPr/>
      <dgm:t>
        <a:bodyPr/>
        <a:lstStyle/>
        <a:p>
          <a:endParaRPr lang="id-ID"/>
        </a:p>
      </dgm:t>
    </dgm:pt>
    <dgm:pt modelId="{C2B63C6E-BEB0-46C3-9C2D-5AC3E061A443}" type="pres">
      <dgm:prSet presAssocID="{E2036B8B-A78F-4B03-9EBE-72EE696E1D3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125D14-36D5-4663-A9C9-DC15B7C3DCE3}" type="pres">
      <dgm:prSet presAssocID="{E2036B8B-A78F-4B03-9EBE-72EE696E1D3D}" presName="child2group" presStyleCnt="0"/>
      <dgm:spPr/>
    </dgm:pt>
    <dgm:pt modelId="{31439B9C-3605-4EEC-B70B-5BA76F8C183F}" type="pres">
      <dgm:prSet presAssocID="{E2036B8B-A78F-4B03-9EBE-72EE696E1D3D}" presName="child2" presStyleLbl="bgAcc1" presStyleIdx="1" presStyleCnt="4" custScaleX="206186" custScaleY="127813" custLinFactNeighborX="48649" custLinFactNeighborY="6947"/>
      <dgm:spPr/>
      <dgm:t>
        <a:bodyPr/>
        <a:lstStyle/>
        <a:p>
          <a:endParaRPr lang="id-ID"/>
        </a:p>
      </dgm:t>
    </dgm:pt>
    <dgm:pt modelId="{E9AA40C6-2E00-4997-90B8-880FEF5F9109}" type="pres">
      <dgm:prSet presAssocID="{E2036B8B-A78F-4B03-9EBE-72EE696E1D3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FFF53D-672A-4677-87DB-A7BCC934BFB6}" type="pres">
      <dgm:prSet presAssocID="{E2036B8B-A78F-4B03-9EBE-72EE696E1D3D}" presName="child3group" presStyleCnt="0"/>
      <dgm:spPr/>
    </dgm:pt>
    <dgm:pt modelId="{2086162F-5519-4FDE-93A0-D82A4675100D}" type="pres">
      <dgm:prSet presAssocID="{E2036B8B-A78F-4B03-9EBE-72EE696E1D3D}" presName="child3" presStyleLbl="bgAcc1" presStyleIdx="2" presStyleCnt="4" custScaleX="212577" custScaleY="115096" custLinFactNeighborX="48073" custLinFactNeighborY="-16295"/>
      <dgm:spPr/>
      <dgm:t>
        <a:bodyPr/>
        <a:lstStyle/>
        <a:p>
          <a:endParaRPr lang="id-ID"/>
        </a:p>
      </dgm:t>
    </dgm:pt>
    <dgm:pt modelId="{242503F8-AAA4-4715-A74D-4FEF7450CBB4}" type="pres">
      <dgm:prSet presAssocID="{E2036B8B-A78F-4B03-9EBE-72EE696E1D3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927998-87D5-4288-A49A-47E2E7DFC94E}" type="pres">
      <dgm:prSet presAssocID="{E2036B8B-A78F-4B03-9EBE-72EE696E1D3D}" presName="child4group" presStyleCnt="0"/>
      <dgm:spPr/>
    </dgm:pt>
    <dgm:pt modelId="{14D70213-7D74-41DF-A348-EE28805EC8CF}" type="pres">
      <dgm:prSet presAssocID="{E2036B8B-A78F-4B03-9EBE-72EE696E1D3D}" presName="child4" presStyleLbl="bgAcc1" presStyleIdx="3" presStyleCnt="4" custScaleX="228311" custScaleY="116466" custLinFactNeighborX="-35615" custLinFactNeighborY="-18283"/>
      <dgm:spPr/>
      <dgm:t>
        <a:bodyPr/>
        <a:lstStyle/>
        <a:p>
          <a:endParaRPr lang="id-ID"/>
        </a:p>
      </dgm:t>
    </dgm:pt>
    <dgm:pt modelId="{310697F5-D5E6-4082-8D2A-1FABD069CF80}" type="pres">
      <dgm:prSet presAssocID="{E2036B8B-A78F-4B03-9EBE-72EE696E1D3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16D601-AFB4-49C4-8D10-AB8AD0B19A6A}" type="pres">
      <dgm:prSet presAssocID="{E2036B8B-A78F-4B03-9EBE-72EE696E1D3D}" presName="childPlaceholder" presStyleCnt="0"/>
      <dgm:spPr/>
    </dgm:pt>
    <dgm:pt modelId="{446688C7-7B0D-497C-B80A-F2F160EBC631}" type="pres">
      <dgm:prSet presAssocID="{E2036B8B-A78F-4B03-9EBE-72EE696E1D3D}" presName="circle" presStyleCnt="0"/>
      <dgm:spPr/>
    </dgm:pt>
    <dgm:pt modelId="{123A1F1F-8FC1-458F-8BF7-719FDE903D7A}" type="pres">
      <dgm:prSet presAssocID="{E2036B8B-A78F-4B03-9EBE-72EE696E1D3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2E9E06-C68D-4D50-8FA4-0089D2536DD6}" type="pres">
      <dgm:prSet presAssocID="{E2036B8B-A78F-4B03-9EBE-72EE696E1D3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55B968-636E-4792-8ED0-ABF51A2708F3}" type="pres">
      <dgm:prSet presAssocID="{E2036B8B-A78F-4B03-9EBE-72EE696E1D3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B2197E-0E8D-4078-BACE-B8836E7C7AA2}" type="pres">
      <dgm:prSet presAssocID="{E2036B8B-A78F-4B03-9EBE-72EE696E1D3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E06859-785C-4004-92D4-596C998F4021}" type="pres">
      <dgm:prSet presAssocID="{E2036B8B-A78F-4B03-9EBE-72EE696E1D3D}" presName="quadrantPlaceholder" presStyleCnt="0"/>
      <dgm:spPr/>
    </dgm:pt>
    <dgm:pt modelId="{3E85D43D-C98F-45CD-9F09-2B41031C6EE9}" type="pres">
      <dgm:prSet presAssocID="{E2036B8B-A78F-4B03-9EBE-72EE696E1D3D}" presName="center1" presStyleLbl="fgShp" presStyleIdx="0" presStyleCnt="2"/>
      <dgm:spPr/>
    </dgm:pt>
    <dgm:pt modelId="{F663C45D-2356-4F2A-8DDD-F868F0C86AC6}" type="pres">
      <dgm:prSet presAssocID="{E2036B8B-A78F-4B03-9EBE-72EE696E1D3D}" presName="center2" presStyleLbl="fgShp" presStyleIdx="1" presStyleCnt="2"/>
      <dgm:spPr/>
    </dgm:pt>
  </dgm:ptLst>
  <dgm:cxnLst>
    <dgm:cxn modelId="{0C74269A-E57B-48DA-81A1-D1F20C84239C}" srcId="{C8282B27-B232-4619-9C6E-CAE3066F718A}" destId="{F635ED53-B175-4428-A28D-9366821949C0}" srcOrd="1" destOrd="0" parTransId="{F6C418A3-7339-453D-9904-CA87E25D1119}" sibTransId="{87A4315F-C915-4298-9B44-DF5B5A82D665}"/>
    <dgm:cxn modelId="{4CE2B5CB-24DA-47E2-AC02-B2D531CD3250}" type="presOf" srcId="{C757FF66-6FF0-46D2-B04B-AA8107862A19}" destId="{2086162F-5519-4FDE-93A0-D82A4675100D}" srcOrd="0" destOrd="0" presId="urn:microsoft.com/office/officeart/2005/8/layout/cycle4#1"/>
    <dgm:cxn modelId="{3918ED84-58BD-418E-8B9C-0161D4651446}" type="presOf" srcId="{C757FF66-6FF0-46D2-B04B-AA8107862A19}" destId="{242503F8-AAA4-4715-A74D-4FEF7450CBB4}" srcOrd="1" destOrd="0" presId="urn:microsoft.com/office/officeart/2005/8/layout/cycle4#1"/>
    <dgm:cxn modelId="{981B76E6-79EE-4850-975A-BDA12B7F4C54}" type="presOf" srcId="{B9D2228E-C548-4C1B-9B35-BC500810E53A}" destId="{310697F5-D5E6-4082-8D2A-1FABD069CF80}" srcOrd="1" destOrd="0" presId="urn:microsoft.com/office/officeart/2005/8/layout/cycle4#1"/>
    <dgm:cxn modelId="{40215ED6-4CCC-4221-A5A0-4841A08CBF86}" type="presOf" srcId="{E2036B8B-A78F-4B03-9EBE-72EE696E1D3D}" destId="{F23ECF4A-93D2-44C8-B956-BB3958CA0E52}" srcOrd="0" destOrd="0" presId="urn:microsoft.com/office/officeart/2005/8/layout/cycle4#1"/>
    <dgm:cxn modelId="{CA929A15-2282-4A4A-887E-F970C5CB7572}" srcId="{E2036B8B-A78F-4B03-9EBE-72EE696E1D3D}" destId="{DB10EA94-6AC9-48AD-A0CE-48D72F15DCDA}" srcOrd="3" destOrd="0" parTransId="{76AF1C51-D643-4FC7-A06E-BAF87F24D20A}" sibTransId="{BF57E155-23AB-4F66-9C0D-72CF3DB1C278}"/>
    <dgm:cxn modelId="{D0A359D3-DA87-4E52-958C-2893CA2F8359}" type="presOf" srcId="{D915B1DD-23D6-4144-A95F-625B9D947526}" destId="{9C55B968-636E-4792-8ED0-ABF51A2708F3}" srcOrd="0" destOrd="0" presId="urn:microsoft.com/office/officeart/2005/8/layout/cycle4#1"/>
    <dgm:cxn modelId="{530E8578-FBA7-457B-9518-358BDAA7564E}" type="presOf" srcId="{4AA8D08B-60D7-47FA-A63E-7626C4B28A98}" destId="{E9AA40C6-2E00-4997-90B8-880FEF5F9109}" srcOrd="1" destOrd="3" presId="urn:microsoft.com/office/officeart/2005/8/layout/cycle4#1"/>
    <dgm:cxn modelId="{013EB69D-35D3-4569-9785-794F3F020336}" srcId="{E8B9A0F5-8D78-4FEC-A059-F89D4214D59C}" destId="{604345BC-105C-408C-BB40-683AC60B7DAA}" srcOrd="0" destOrd="0" parTransId="{8CD3E055-49C8-4ECA-A816-B029C23F9D20}" sibTransId="{C6A74EFE-B383-4570-8067-FCDAC448AFA0}"/>
    <dgm:cxn modelId="{8379E55F-0D36-481F-8F45-AA90618FE2F7}" srcId="{E2036B8B-A78F-4B03-9EBE-72EE696E1D3D}" destId="{D915B1DD-23D6-4144-A95F-625B9D947526}" srcOrd="2" destOrd="0" parTransId="{F73CEE41-C2F7-4CB4-85B7-DD9B11711BFD}" sibTransId="{69C4DF93-3A6B-4088-AF9E-9FDF13E2993B}"/>
    <dgm:cxn modelId="{451B3290-1502-4C6A-9595-0C34B7D1121D}" type="presOf" srcId="{5D927ED4-6BFA-4B4D-B953-C1AAF940EDDC}" destId="{E9AA40C6-2E00-4997-90B8-880FEF5F9109}" srcOrd="1" destOrd="2" presId="urn:microsoft.com/office/officeart/2005/8/layout/cycle4#1"/>
    <dgm:cxn modelId="{900CFCBB-B67C-4520-8D44-DBFF116F4D54}" srcId="{DB10EA94-6AC9-48AD-A0CE-48D72F15DCDA}" destId="{B9D2228E-C548-4C1B-9B35-BC500810E53A}" srcOrd="0" destOrd="0" parTransId="{26ACCE8A-BDAC-4E4D-8B09-6AE238991CBD}" sibTransId="{6A0B9F82-7852-430E-8A10-C020148BC1F4}"/>
    <dgm:cxn modelId="{E521EF6B-DEA2-4636-A0FD-E775515291EF}" type="presOf" srcId="{45747C5A-B437-48C2-9775-20B7A7A35B4E}" destId="{C2B63C6E-BEB0-46C3-9C2D-5AC3E061A443}" srcOrd="1" destOrd="2" presId="urn:microsoft.com/office/officeart/2005/8/layout/cycle4#1"/>
    <dgm:cxn modelId="{BB96AC84-848A-48A9-B304-985C4873E3E8}" type="presOf" srcId="{F635ED53-B175-4428-A28D-9366821949C0}" destId="{C2B63C6E-BEB0-46C3-9C2D-5AC3E061A443}" srcOrd="1" destOrd="1" presId="urn:microsoft.com/office/officeart/2005/8/layout/cycle4#1"/>
    <dgm:cxn modelId="{BEA369B3-BA95-48B5-B395-CF09DC16BD4B}" srcId="{E2036B8B-A78F-4B03-9EBE-72EE696E1D3D}" destId="{C8282B27-B232-4619-9C6E-CAE3066F718A}" srcOrd="0" destOrd="0" parTransId="{A4B5DD33-3336-489E-90F7-1CF7A2C9C084}" sibTransId="{D6149714-AA3A-466C-A93D-64993DA9B1AC}"/>
    <dgm:cxn modelId="{96859B47-1C78-4816-A6C4-581DDAE82563}" type="presOf" srcId="{E8B9A0F5-8D78-4FEC-A059-F89D4214D59C}" destId="{3F2E9E06-C68D-4D50-8FA4-0089D2536DD6}" srcOrd="0" destOrd="0" presId="urn:microsoft.com/office/officeart/2005/8/layout/cycle4#1"/>
    <dgm:cxn modelId="{B5C0FE0F-3EB6-4A9E-9C9F-D6C9551CA593}" type="presOf" srcId="{45747C5A-B437-48C2-9775-20B7A7A35B4E}" destId="{F1A38EEC-6BD3-4D53-A54F-7F9D7E4881CC}" srcOrd="0" destOrd="2" presId="urn:microsoft.com/office/officeart/2005/8/layout/cycle4#1"/>
    <dgm:cxn modelId="{4B673B28-80C0-4201-87FA-B415F26A14DD}" type="presOf" srcId="{604345BC-105C-408C-BB40-683AC60B7DAA}" destId="{E9AA40C6-2E00-4997-90B8-880FEF5F9109}" srcOrd="1" destOrd="0" presId="urn:microsoft.com/office/officeart/2005/8/layout/cycle4#1"/>
    <dgm:cxn modelId="{26428852-DCA2-4430-8334-67A62B3DF46E}" type="presOf" srcId="{4AA8D08B-60D7-47FA-A63E-7626C4B28A98}" destId="{31439B9C-3605-4EEC-B70B-5BA76F8C183F}" srcOrd="0" destOrd="3" presId="urn:microsoft.com/office/officeart/2005/8/layout/cycle4#1"/>
    <dgm:cxn modelId="{BE3B28C0-94EA-4763-B202-C8D57018BD99}" srcId="{C8282B27-B232-4619-9C6E-CAE3066F718A}" destId="{45747C5A-B437-48C2-9775-20B7A7A35B4E}" srcOrd="2" destOrd="0" parTransId="{1BD3FAD1-DD50-4794-B753-8C0AAA923ED3}" sibTransId="{D7C97124-2D3E-41B7-B1C9-7407A16AF516}"/>
    <dgm:cxn modelId="{846500D3-D98F-49CC-83F8-74BF5B3EFC8A}" type="presOf" srcId="{1A47F701-E2B8-4379-AE7D-E62342AEB106}" destId="{E9AA40C6-2E00-4997-90B8-880FEF5F9109}" srcOrd="1" destOrd="1" presId="urn:microsoft.com/office/officeart/2005/8/layout/cycle4#1"/>
    <dgm:cxn modelId="{99FB5605-B00F-409B-897D-AFF45C9CF352}" type="presOf" srcId="{B9D2228E-C548-4C1B-9B35-BC500810E53A}" destId="{14D70213-7D74-41DF-A348-EE28805EC8CF}" srcOrd="0" destOrd="0" presId="urn:microsoft.com/office/officeart/2005/8/layout/cycle4#1"/>
    <dgm:cxn modelId="{9803CB52-5E2A-444C-AC3D-E113AA4E7A45}" type="presOf" srcId="{1A47F701-E2B8-4379-AE7D-E62342AEB106}" destId="{31439B9C-3605-4EEC-B70B-5BA76F8C183F}" srcOrd="0" destOrd="1" presId="urn:microsoft.com/office/officeart/2005/8/layout/cycle4#1"/>
    <dgm:cxn modelId="{F85B146E-E01D-4F72-8BD9-40A782EFD644}" srcId="{C8282B27-B232-4619-9C6E-CAE3066F718A}" destId="{33198E52-E53A-449D-A4DA-9DC0021063AE}" srcOrd="0" destOrd="0" parTransId="{143D1342-595A-4689-89D6-C51D80C2FAE9}" sibTransId="{598ED205-282A-4C5F-A5E4-6462669BA3DD}"/>
    <dgm:cxn modelId="{6B80D8FA-E631-4F52-99E1-DB44785C3557}" srcId="{D915B1DD-23D6-4144-A95F-625B9D947526}" destId="{C757FF66-6FF0-46D2-B04B-AA8107862A19}" srcOrd="0" destOrd="0" parTransId="{ACC3B140-5780-4A0E-8BCB-115E2DC6F9EB}" sibTransId="{1827924D-59BA-48E6-AF87-B4F65AC8C2B8}"/>
    <dgm:cxn modelId="{233D0651-EE6B-4530-8647-6D8465055359}" srcId="{E8B9A0F5-8D78-4FEC-A059-F89D4214D59C}" destId="{4AA8D08B-60D7-47FA-A63E-7626C4B28A98}" srcOrd="3" destOrd="0" parTransId="{BF6ACF1E-D00F-41AC-A253-A29EA4220A71}" sibTransId="{044427C0-60C8-46C8-8B52-CB053278CEB8}"/>
    <dgm:cxn modelId="{B9D4BA63-ED7E-41C5-A507-22A6ADCFCA6E}" type="presOf" srcId="{5D927ED4-6BFA-4B4D-B953-C1AAF940EDDC}" destId="{31439B9C-3605-4EEC-B70B-5BA76F8C183F}" srcOrd="0" destOrd="2" presId="urn:microsoft.com/office/officeart/2005/8/layout/cycle4#1"/>
    <dgm:cxn modelId="{DD8CA9BF-C590-430A-89D7-D80F12813CC9}" type="presOf" srcId="{F635ED53-B175-4428-A28D-9366821949C0}" destId="{F1A38EEC-6BD3-4D53-A54F-7F9D7E4881CC}" srcOrd="0" destOrd="1" presId="urn:microsoft.com/office/officeart/2005/8/layout/cycle4#1"/>
    <dgm:cxn modelId="{927B9F17-5129-41E4-BECD-08041FB165B1}" type="presOf" srcId="{33198E52-E53A-449D-A4DA-9DC0021063AE}" destId="{F1A38EEC-6BD3-4D53-A54F-7F9D7E4881CC}" srcOrd="0" destOrd="0" presId="urn:microsoft.com/office/officeart/2005/8/layout/cycle4#1"/>
    <dgm:cxn modelId="{33AF9401-CB99-43B7-8EE5-E581C08DC228}" srcId="{E8B9A0F5-8D78-4FEC-A059-F89D4214D59C}" destId="{1A47F701-E2B8-4379-AE7D-E62342AEB106}" srcOrd="1" destOrd="0" parTransId="{24F493B9-57AA-44D5-8187-36ABCEB0B25C}" sibTransId="{9DCB5F10-C9CE-46AE-8CB4-093608E31F1E}"/>
    <dgm:cxn modelId="{E3C78E74-81DE-4EF9-98DC-CD43E3AD4A65}" srcId="{E8B9A0F5-8D78-4FEC-A059-F89D4214D59C}" destId="{5D927ED4-6BFA-4B4D-B953-C1AAF940EDDC}" srcOrd="2" destOrd="0" parTransId="{C2DFA449-5FA7-44DF-8EEB-E20F21BFF177}" sibTransId="{C6CA964B-28BF-4A95-A196-B3AE1F1EE207}"/>
    <dgm:cxn modelId="{11BD807B-6EA9-499C-A7D6-DB7B981A593B}" type="presOf" srcId="{DB10EA94-6AC9-48AD-A0CE-48D72F15DCDA}" destId="{2FB2197E-0E8D-4078-BACE-B8836E7C7AA2}" srcOrd="0" destOrd="0" presId="urn:microsoft.com/office/officeart/2005/8/layout/cycle4#1"/>
    <dgm:cxn modelId="{0C892C7C-6ECA-47A2-A314-FA763F549856}" srcId="{E2036B8B-A78F-4B03-9EBE-72EE696E1D3D}" destId="{E8B9A0F5-8D78-4FEC-A059-F89D4214D59C}" srcOrd="1" destOrd="0" parTransId="{160962BE-23DB-41AA-A495-8251A257577D}" sibTransId="{508681DD-919B-4D08-B69D-D880FE7D7414}"/>
    <dgm:cxn modelId="{DC32508A-182D-45E9-ADAE-9018C4153725}" type="presOf" srcId="{604345BC-105C-408C-BB40-683AC60B7DAA}" destId="{31439B9C-3605-4EEC-B70B-5BA76F8C183F}" srcOrd="0" destOrd="0" presId="urn:microsoft.com/office/officeart/2005/8/layout/cycle4#1"/>
    <dgm:cxn modelId="{862CF9DE-4BB7-463F-B1E7-51560F04DF50}" type="presOf" srcId="{33198E52-E53A-449D-A4DA-9DC0021063AE}" destId="{C2B63C6E-BEB0-46C3-9C2D-5AC3E061A443}" srcOrd="1" destOrd="0" presId="urn:microsoft.com/office/officeart/2005/8/layout/cycle4#1"/>
    <dgm:cxn modelId="{8E71C9CF-7C0A-46DF-9951-FF984F595CEE}" type="presOf" srcId="{C8282B27-B232-4619-9C6E-CAE3066F718A}" destId="{123A1F1F-8FC1-458F-8BF7-719FDE903D7A}" srcOrd="0" destOrd="0" presId="urn:microsoft.com/office/officeart/2005/8/layout/cycle4#1"/>
    <dgm:cxn modelId="{FD5FF78E-8AD6-478D-B27E-717BC64A4354}" type="presParOf" srcId="{F23ECF4A-93D2-44C8-B956-BB3958CA0E52}" destId="{EA063FB1-F392-46E6-93FB-BB9D79A50AB9}" srcOrd="0" destOrd="0" presId="urn:microsoft.com/office/officeart/2005/8/layout/cycle4#1"/>
    <dgm:cxn modelId="{E9E0EC2B-18B5-46F0-9955-50055BC5E133}" type="presParOf" srcId="{EA063FB1-F392-46E6-93FB-BB9D79A50AB9}" destId="{94CA3260-F58B-477C-AA81-B4BD5D7DE4E0}" srcOrd="0" destOrd="0" presId="urn:microsoft.com/office/officeart/2005/8/layout/cycle4#1"/>
    <dgm:cxn modelId="{6F73EDF9-99AD-4B81-8119-82E18C7F2506}" type="presParOf" srcId="{94CA3260-F58B-477C-AA81-B4BD5D7DE4E0}" destId="{F1A38EEC-6BD3-4D53-A54F-7F9D7E4881CC}" srcOrd="0" destOrd="0" presId="urn:microsoft.com/office/officeart/2005/8/layout/cycle4#1"/>
    <dgm:cxn modelId="{0A317D6A-3BEB-445E-8B5A-F8AA1EC3F21C}" type="presParOf" srcId="{94CA3260-F58B-477C-AA81-B4BD5D7DE4E0}" destId="{C2B63C6E-BEB0-46C3-9C2D-5AC3E061A443}" srcOrd="1" destOrd="0" presId="urn:microsoft.com/office/officeart/2005/8/layout/cycle4#1"/>
    <dgm:cxn modelId="{19A4F045-7DC4-4611-83A8-A424A15C7495}" type="presParOf" srcId="{EA063FB1-F392-46E6-93FB-BB9D79A50AB9}" destId="{A2125D14-36D5-4663-A9C9-DC15B7C3DCE3}" srcOrd="1" destOrd="0" presId="urn:microsoft.com/office/officeart/2005/8/layout/cycle4#1"/>
    <dgm:cxn modelId="{07286E59-225F-429E-BE7D-D3CF902068AD}" type="presParOf" srcId="{A2125D14-36D5-4663-A9C9-DC15B7C3DCE3}" destId="{31439B9C-3605-4EEC-B70B-5BA76F8C183F}" srcOrd="0" destOrd="0" presId="urn:microsoft.com/office/officeart/2005/8/layout/cycle4#1"/>
    <dgm:cxn modelId="{D40B6CEB-5BE8-4EEF-B62B-7AE1ACDD4049}" type="presParOf" srcId="{A2125D14-36D5-4663-A9C9-DC15B7C3DCE3}" destId="{E9AA40C6-2E00-4997-90B8-880FEF5F9109}" srcOrd="1" destOrd="0" presId="urn:microsoft.com/office/officeart/2005/8/layout/cycle4#1"/>
    <dgm:cxn modelId="{FDE3B8AD-0182-47F5-AA0B-EA7C79C1A566}" type="presParOf" srcId="{EA063FB1-F392-46E6-93FB-BB9D79A50AB9}" destId="{6AFFF53D-672A-4677-87DB-A7BCC934BFB6}" srcOrd="2" destOrd="0" presId="urn:microsoft.com/office/officeart/2005/8/layout/cycle4#1"/>
    <dgm:cxn modelId="{CBA7F0B0-ACCB-41FE-9F95-BCF4684BC376}" type="presParOf" srcId="{6AFFF53D-672A-4677-87DB-A7BCC934BFB6}" destId="{2086162F-5519-4FDE-93A0-D82A4675100D}" srcOrd="0" destOrd="0" presId="urn:microsoft.com/office/officeart/2005/8/layout/cycle4#1"/>
    <dgm:cxn modelId="{55A881D8-EA58-4B42-B251-F520C1588D34}" type="presParOf" srcId="{6AFFF53D-672A-4677-87DB-A7BCC934BFB6}" destId="{242503F8-AAA4-4715-A74D-4FEF7450CBB4}" srcOrd="1" destOrd="0" presId="urn:microsoft.com/office/officeart/2005/8/layout/cycle4#1"/>
    <dgm:cxn modelId="{9DA09D69-CCF9-4B47-A15B-E8B3AC6C5680}" type="presParOf" srcId="{EA063FB1-F392-46E6-93FB-BB9D79A50AB9}" destId="{2C927998-87D5-4288-A49A-47E2E7DFC94E}" srcOrd="3" destOrd="0" presId="urn:microsoft.com/office/officeart/2005/8/layout/cycle4#1"/>
    <dgm:cxn modelId="{9819235A-ABB7-4622-B3B1-9104776F4684}" type="presParOf" srcId="{2C927998-87D5-4288-A49A-47E2E7DFC94E}" destId="{14D70213-7D74-41DF-A348-EE28805EC8CF}" srcOrd="0" destOrd="0" presId="urn:microsoft.com/office/officeart/2005/8/layout/cycle4#1"/>
    <dgm:cxn modelId="{E5912CB6-5C6D-4170-94D9-34A388D544D9}" type="presParOf" srcId="{2C927998-87D5-4288-A49A-47E2E7DFC94E}" destId="{310697F5-D5E6-4082-8D2A-1FABD069CF80}" srcOrd="1" destOrd="0" presId="urn:microsoft.com/office/officeart/2005/8/layout/cycle4#1"/>
    <dgm:cxn modelId="{2D1A6C09-B42E-4154-A852-3C8548043B03}" type="presParOf" srcId="{EA063FB1-F392-46E6-93FB-BB9D79A50AB9}" destId="{B416D601-AFB4-49C4-8D10-AB8AD0B19A6A}" srcOrd="4" destOrd="0" presId="urn:microsoft.com/office/officeart/2005/8/layout/cycle4#1"/>
    <dgm:cxn modelId="{A7FA081C-EEF8-4D23-991E-E05B19413F72}" type="presParOf" srcId="{F23ECF4A-93D2-44C8-B956-BB3958CA0E52}" destId="{446688C7-7B0D-497C-B80A-F2F160EBC631}" srcOrd="1" destOrd="0" presId="urn:microsoft.com/office/officeart/2005/8/layout/cycle4#1"/>
    <dgm:cxn modelId="{B41BF750-AE0C-44B4-9C9C-2DD6A04BFDFD}" type="presParOf" srcId="{446688C7-7B0D-497C-B80A-F2F160EBC631}" destId="{123A1F1F-8FC1-458F-8BF7-719FDE903D7A}" srcOrd="0" destOrd="0" presId="urn:microsoft.com/office/officeart/2005/8/layout/cycle4#1"/>
    <dgm:cxn modelId="{8A964B18-9883-4CA0-8C28-692B01BA4C46}" type="presParOf" srcId="{446688C7-7B0D-497C-B80A-F2F160EBC631}" destId="{3F2E9E06-C68D-4D50-8FA4-0089D2536DD6}" srcOrd="1" destOrd="0" presId="urn:microsoft.com/office/officeart/2005/8/layout/cycle4#1"/>
    <dgm:cxn modelId="{515AE625-DFBC-4E5D-9187-D0C5FBD63A1E}" type="presParOf" srcId="{446688C7-7B0D-497C-B80A-F2F160EBC631}" destId="{9C55B968-636E-4792-8ED0-ABF51A2708F3}" srcOrd="2" destOrd="0" presId="urn:microsoft.com/office/officeart/2005/8/layout/cycle4#1"/>
    <dgm:cxn modelId="{7AC6F2C0-EC44-4841-A09E-4BA6F9339E86}" type="presParOf" srcId="{446688C7-7B0D-497C-B80A-F2F160EBC631}" destId="{2FB2197E-0E8D-4078-BACE-B8836E7C7AA2}" srcOrd="3" destOrd="0" presId="urn:microsoft.com/office/officeart/2005/8/layout/cycle4#1"/>
    <dgm:cxn modelId="{BEFE487E-A977-4BF2-9391-05994B60E2CD}" type="presParOf" srcId="{446688C7-7B0D-497C-B80A-F2F160EBC631}" destId="{ACE06859-785C-4004-92D4-596C998F4021}" srcOrd="4" destOrd="0" presId="urn:microsoft.com/office/officeart/2005/8/layout/cycle4#1"/>
    <dgm:cxn modelId="{1125087F-7802-4EF0-8757-E37E802F73EB}" type="presParOf" srcId="{F23ECF4A-93D2-44C8-B956-BB3958CA0E52}" destId="{3E85D43D-C98F-45CD-9F09-2B41031C6EE9}" srcOrd="2" destOrd="0" presId="urn:microsoft.com/office/officeart/2005/8/layout/cycle4#1"/>
    <dgm:cxn modelId="{AFEB54A9-7BE6-453F-AA02-63BD89137866}" type="presParOf" srcId="{F23ECF4A-93D2-44C8-B956-BB3958CA0E52}" destId="{F663C45D-2356-4F2A-8DDD-F868F0C86AC6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48104A-E822-428D-85BA-9FFA063B9D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160D214-30F7-4ACA-8348-2AA7166CC5DD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id-ID" dirty="0" smtClean="0"/>
            <a:t>2017</a:t>
          </a:r>
          <a:endParaRPr lang="id-ID" dirty="0"/>
        </a:p>
      </dgm:t>
    </dgm:pt>
    <dgm:pt modelId="{9FED1665-54FC-4CD8-BB58-93AF5278C549}" type="parTrans" cxnId="{2C23915F-6E86-478E-9D1B-91449601EDE5}">
      <dgm:prSet/>
      <dgm:spPr/>
      <dgm:t>
        <a:bodyPr/>
        <a:lstStyle/>
        <a:p>
          <a:endParaRPr lang="id-ID"/>
        </a:p>
      </dgm:t>
    </dgm:pt>
    <dgm:pt modelId="{22030CC6-5ED3-4FC8-A874-BF5F819F047A}" type="sibTrans" cxnId="{2C23915F-6E86-478E-9D1B-91449601EDE5}">
      <dgm:prSet/>
      <dgm:spPr/>
      <dgm:t>
        <a:bodyPr/>
        <a:lstStyle/>
        <a:p>
          <a:endParaRPr lang="id-ID"/>
        </a:p>
      </dgm:t>
    </dgm:pt>
    <dgm:pt modelId="{7012F9D4-92A6-4F1A-9DA5-56BDDFA37E10}" type="pres">
      <dgm:prSet presAssocID="{2748104A-E822-428D-85BA-9FFA063B9D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964A84A-2A47-4B1A-B7B1-3A2DF8CCEC5F}" type="pres">
      <dgm:prSet presAssocID="{F160D214-30F7-4ACA-8348-2AA7166CC5DD}" presName="parentText" presStyleLbl="node1" presStyleIdx="0" presStyleCnt="1" custLinFactX="185714" custLinFactY="38775" custLinFactNeighborX="2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FF0B866-1223-422C-B94D-B7ABD91EF90E}" type="presOf" srcId="{F160D214-30F7-4ACA-8348-2AA7166CC5DD}" destId="{2964A84A-2A47-4B1A-B7B1-3A2DF8CCEC5F}" srcOrd="0" destOrd="0" presId="urn:microsoft.com/office/officeart/2005/8/layout/vList2"/>
    <dgm:cxn modelId="{2C23915F-6E86-478E-9D1B-91449601EDE5}" srcId="{2748104A-E822-428D-85BA-9FFA063B9D4B}" destId="{F160D214-30F7-4ACA-8348-2AA7166CC5DD}" srcOrd="0" destOrd="0" parTransId="{9FED1665-54FC-4CD8-BB58-93AF5278C549}" sibTransId="{22030CC6-5ED3-4FC8-A874-BF5F819F047A}"/>
    <dgm:cxn modelId="{A5A42D89-3D27-4E44-B6DC-ECCAD31D6D6F}" type="presOf" srcId="{2748104A-E822-428D-85BA-9FFA063B9D4B}" destId="{7012F9D4-92A6-4F1A-9DA5-56BDDFA37E10}" srcOrd="0" destOrd="0" presId="urn:microsoft.com/office/officeart/2005/8/layout/vList2"/>
    <dgm:cxn modelId="{2698A551-019B-4B67-A8C5-5AFE63D046BC}" type="presParOf" srcId="{7012F9D4-92A6-4F1A-9DA5-56BDDFA37E10}" destId="{2964A84A-2A47-4B1A-B7B1-3A2DF8CCEC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48104A-E822-428D-85BA-9FFA063B9D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160D214-30F7-4ACA-8348-2AA7166CC5DD}">
      <dgm:prSet/>
      <dgm:spPr/>
      <dgm:t>
        <a:bodyPr/>
        <a:lstStyle/>
        <a:p>
          <a:pPr rtl="0"/>
          <a:r>
            <a:rPr lang="id-ID" dirty="0" smtClean="0"/>
            <a:t>2018</a:t>
          </a:r>
          <a:endParaRPr lang="id-ID" dirty="0"/>
        </a:p>
      </dgm:t>
    </dgm:pt>
    <dgm:pt modelId="{9FED1665-54FC-4CD8-BB58-93AF5278C549}" type="parTrans" cxnId="{2C23915F-6E86-478E-9D1B-91449601EDE5}">
      <dgm:prSet/>
      <dgm:spPr/>
      <dgm:t>
        <a:bodyPr/>
        <a:lstStyle/>
        <a:p>
          <a:endParaRPr lang="id-ID"/>
        </a:p>
      </dgm:t>
    </dgm:pt>
    <dgm:pt modelId="{22030CC6-5ED3-4FC8-A874-BF5F819F047A}" type="sibTrans" cxnId="{2C23915F-6E86-478E-9D1B-91449601EDE5}">
      <dgm:prSet/>
      <dgm:spPr/>
      <dgm:t>
        <a:bodyPr/>
        <a:lstStyle/>
        <a:p>
          <a:endParaRPr lang="id-ID"/>
        </a:p>
      </dgm:t>
    </dgm:pt>
    <dgm:pt modelId="{7012F9D4-92A6-4F1A-9DA5-56BDDFA37E10}" type="pres">
      <dgm:prSet presAssocID="{2748104A-E822-428D-85BA-9FFA063B9D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964A84A-2A47-4B1A-B7B1-3A2DF8CCEC5F}" type="pres">
      <dgm:prSet presAssocID="{F160D214-30F7-4ACA-8348-2AA7166CC5DD}" presName="parentText" presStyleLbl="node1" presStyleIdx="0" presStyleCnt="1" custLinFactNeighborY="1868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C23915F-6E86-478E-9D1B-91449601EDE5}" srcId="{2748104A-E822-428D-85BA-9FFA063B9D4B}" destId="{F160D214-30F7-4ACA-8348-2AA7166CC5DD}" srcOrd="0" destOrd="0" parTransId="{9FED1665-54FC-4CD8-BB58-93AF5278C549}" sibTransId="{22030CC6-5ED3-4FC8-A874-BF5F819F047A}"/>
    <dgm:cxn modelId="{312B8C57-C46C-47BF-95C9-90781585B5C1}" type="presOf" srcId="{2748104A-E822-428D-85BA-9FFA063B9D4B}" destId="{7012F9D4-92A6-4F1A-9DA5-56BDDFA37E10}" srcOrd="0" destOrd="0" presId="urn:microsoft.com/office/officeart/2005/8/layout/vList2"/>
    <dgm:cxn modelId="{FA0B8D42-A86E-4B84-B8A0-3DC8653BE1C1}" type="presOf" srcId="{F160D214-30F7-4ACA-8348-2AA7166CC5DD}" destId="{2964A84A-2A47-4B1A-B7B1-3A2DF8CCEC5F}" srcOrd="0" destOrd="0" presId="urn:microsoft.com/office/officeart/2005/8/layout/vList2"/>
    <dgm:cxn modelId="{1E444A19-057B-4B17-AD04-1993F3C5D19B}" type="presParOf" srcId="{7012F9D4-92A6-4F1A-9DA5-56BDDFA37E10}" destId="{2964A84A-2A47-4B1A-B7B1-3A2DF8CCEC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48104A-E822-428D-85BA-9FFA063B9D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160D214-30F7-4ACA-8348-2AA7166CC5DD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id-ID" dirty="0" smtClean="0"/>
            <a:t>2019 dan 2020</a:t>
          </a:r>
          <a:endParaRPr lang="id-ID" dirty="0"/>
        </a:p>
      </dgm:t>
    </dgm:pt>
    <dgm:pt modelId="{9FED1665-54FC-4CD8-BB58-93AF5278C549}" type="parTrans" cxnId="{2C23915F-6E86-478E-9D1B-91449601EDE5}">
      <dgm:prSet/>
      <dgm:spPr/>
      <dgm:t>
        <a:bodyPr/>
        <a:lstStyle/>
        <a:p>
          <a:endParaRPr lang="id-ID"/>
        </a:p>
      </dgm:t>
    </dgm:pt>
    <dgm:pt modelId="{22030CC6-5ED3-4FC8-A874-BF5F819F047A}" type="sibTrans" cxnId="{2C23915F-6E86-478E-9D1B-91449601EDE5}">
      <dgm:prSet/>
      <dgm:spPr/>
      <dgm:t>
        <a:bodyPr/>
        <a:lstStyle/>
        <a:p>
          <a:endParaRPr lang="id-ID"/>
        </a:p>
      </dgm:t>
    </dgm:pt>
    <dgm:pt modelId="{7012F9D4-92A6-4F1A-9DA5-56BDDFA37E10}" type="pres">
      <dgm:prSet presAssocID="{2748104A-E822-428D-85BA-9FFA063B9D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964A84A-2A47-4B1A-B7B1-3A2DF8CCEC5F}" type="pres">
      <dgm:prSet presAssocID="{F160D214-30F7-4ACA-8348-2AA7166CC5DD}" presName="parentText" presStyleLbl="node1" presStyleIdx="0" presStyleCnt="1" custScaleY="118450" custLinFactX="185714" custLinFactY="38775" custLinFactNeighborX="2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39A28E6-3F88-4AAD-BC32-FDDF705D32A2}" type="presOf" srcId="{2748104A-E822-428D-85BA-9FFA063B9D4B}" destId="{7012F9D4-92A6-4F1A-9DA5-56BDDFA37E10}" srcOrd="0" destOrd="0" presId="urn:microsoft.com/office/officeart/2005/8/layout/vList2"/>
    <dgm:cxn modelId="{346518D3-610A-4E92-817C-F9709405C5AD}" type="presOf" srcId="{F160D214-30F7-4ACA-8348-2AA7166CC5DD}" destId="{2964A84A-2A47-4B1A-B7B1-3A2DF8CCEC5F}" srcOrd="0" destOrd="0" presId="urn:microsoft.com/office/officeart/2005/8/layout/vList2"/>
    <dgm:cxn modelId="{2C23915F-6E86-478E-9D1B-91449601EDE5}" srcId="{2748104A-E822-428D-85BA-9FFA063B9D4B}" destId="{F160D214-30F7-4ACA-8348-2AA7166CC5DD}" srcOrd="0" destOrd="0" parTransId="{9FED1665-54FC-4CD8-BB58-93AF5278C549}" sibTransId="{22030CC6-5ED3-4FC8-A874-BF5F819F047A}"/>
    <dgm:cxn modelId="{5DA69730-7578-4F6F-A3E9-A5FABE00D750}" type="presParOf" srcId="{7012F9D4-92A6-4F1A-9DA5-56BDDFA37E10}" destId="{2964A84A-2A47-4B1A-B7B1-3A2DF8CCEC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DA3F28-7C7E-4DA0-9F84-EE2C59472FC7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646ECE-B2E3-4149-82BC-D9CDBBEB8AA4}">
      <dgm:prSet phldrT="[Text]"/>
      <dgm:spPr/>
      <dgm:t>
        <a:bodyPr/>
        <a:lstStyle/>
        <a:p>
          <a:r>
            <a:rPr lang="en-AU" b="1" dirty="0" err="1"/>
            <a:t>Perjanjian</a:t>
          </a:r>
          <a:r>
            <a:rPr lang="en-AU" b="1" dirty="0"/>
            <a:t> </a:t>
          </a:r>
          <a:r>
            <a:rPr lang="en-AU" b="1" dirty="0" err="1"/>
            <a:t>Kerjasama</a:t>
          </a:r>
          <a:r>
            <a:rPr lang="en-AU" b="1" dirty="0"/>
            <a:t> </a:t>
          </a:r>
          <a:r>
            <a:rPr lang="en-AU" b="1" dirty="0" err="1"/>
            <a:t>Kemitraan</a:t>
          </a:r>
          <a:r>
            <a:rPr lang="en-AU" b="1" dirty="0"/>
            <a:t> </a:t>
          </a:r>
          <a:r>
            <a:rPr lang="en-AU" b="1" dirty="0" err="1"/>
            <a:t>dibuat</a:t>
          </a:r>
          <a:r>
            <a:rPr lang="en-AU" b="1" dirty="0"/>
            <a:t> </a:t>
          </a:r>
          <a:r>
            <a:rPr lang="en-AU" b="1" dirty="0" err="1"/>
            <a:t>sepihak</a:t>
          </a:r>
          <a:r>
            <a:rPr lang="en-AU" b="1" dirty="0"/>
            <a:t> </a:t>
          </a:r>
          <a:r>
            <a:rPr lang="en-AU" b="1" dirty="0" err="1"/>
            <a:t>perusahaan</a:t>
          </a:r>
          <a:r>
            <a:rPr lang="en-AU" b="1" dirty="0"/>
            <a:t> </a:t>
          </a:r>
          <a:r>
            <a:rPr lang="en-AU" b="1" dirty="0" err="1"/>
            <a:t>Inti</a:t>
          </a:r>
          <a:endParaRPr lang="en-US" b="1" dirty="0"/>
        </a:p>
      </dgm:t>
    </dgm:pt>
    <dgm:pt modelId="{4BFA6C25-6EDA-4EB4-975E-8D0EF190B449}" type="parTrans" cxnId="{4C72783D-26F3-47E0-8CE7-D7196A34CC29}">
      <dgm:prSet/>
      <dgm:spPr/>
      <dgm:t>
        <a:bodyPr/>
        <a:lstStyle/>
        <a:p>
          <a:endParaRPr lang="en-US"/>
        </a:p>
      </dgm:t>
    </dgm:pt>
    <dgm:pt modelId="{584C4AB7-A14F-4C0C-A3F4-425642520126}" type="sibTrans" cxnId="{4C72783D-26F3-47E0-8CE7-D7196A34CC29}">
      <dgm:prSet/>
      <dgm:spPr/>
      <dgm:t>
        <a:bodyPr/>
        <a:lstStyle/>
        <a:p>
          <a:endParaRPr lang="en-US"/>
        </a:p>
      </dgm:t>
    </dgm:pt>
    <dgm:pt modelId="{69DA57CF-A476-4543-91A9-BE53C3135EE9}">
      <dgm:prSet phldrT="[Text]"/>
      <dgm:spPr/>
      <dgm:t>
        <a:bodyPr/>
        <a:lstStyle/>
        <a:p>
          <a:pPr algn="l"/>
          <a:r>
            <a:rPr lang="en-AU" b="1" dirty="0" err="1"/>
            <a:t>Transparansi</a:t>
          </a:r>
          <a:r>
            <a:rPr lang="en-AU" b="1" dirty="0"/>
            <a:t> </a:t>
          </a:r>
          <a:r>
            <a:rPr lang="en-AU" b="1" dirty="0" err="1"/>
            <a:t>pengelolaan</a:t>
          </a:r>
          <a:r>
            <a:rPr lang="en-AU" b="1" dirty="0"/>
            <a:t> </a:t>
          </a:r>
          <a:r>
            <a:rPr lang="en-AU" b="1" dirty="0" err="1"/>
            <a:t>kebun</a:t>
          </a:r>
          <a:r>
            <a:rPr lang="en-AU" b="1" dirty="0"/>
            <a:t> plasma</a:t>
          </a:r>
          <a:endParaRPr lang="en-US" b="1" dirty="0"/>
        </a:p>
      </dgm:t>
    </dgm:pt>
    <dgm:pt modelId="{814B922E-5A1C-493F-9E7F-74C8EFA1FD5E}" type="parTrans" cxnId="{F4DD513F-BFD5-4FA6-81F7-7686B4E8FFE6}">
      <dgm:prSet/>
      <dgm:spPr/>
      <dgm:t>
        <a:bodyPr/>
        <a:lstStyle/>
        <a:p>
          <a:endParaRPr lang="en-US"/>
        </a:p>
      </dgm:t>
    </dgm:pt>
    <dgm:pt modelId="{EF28231C-BFF0-408C-97E0-3811906B85E5}" type="sibTrans" cxnId="{F4DD513F-BFD5-4FA6-81F7-7686B4E8FFE6}">
      <dgm:prSet/>
      <dgm:spPr/>
      <dgm:t>
        <a:bodyPr/>
        <a:lstStyle/>
        <a:p>
          <a:endParaRPr lang="en-US"/>
        </a:p>
      </dgm:t>
    </dgm:pt>
    <dgm:pt modelId="{44C8D020-1883-4E55-B460-EAF0C464AFA5}">
      <dgm:prSet phldrT="[Text]"/>
      <dgm:spPr/>
      <dgm:t>
        <a:bodyPr/>
        <a:lstStyle/>
        <a:p>
          <a:r>
            <a:rPr lang="en-AU" b="1" dirty="0" err="1"/>
            <a:t>Pekebun</a:t>
          </a:r>
          <a:r>
            <a:rPr lang="en-AU" b="1" dirty="0"/>
            <a:t> plasma </a:t>
          </a:r>
          <a:r>
            <a:rPr lang="en-AU" b="1" dirty="0" err="1"/>
            <a:t>tidak</a:t>
          </a:r>
          <a:r>
            <a:rPr lang="en-AU" b="1" dirty="0"/>
            <a:t> </a:t>
          </a:r>
          <a:r>
            <a:rPr lang="en-AU" b="1" dirty="0" err="1"/>
            <a:t>terinformasi</a:t>
          </a:r>
          <a:r>
            <a:rPr lang="en-AU" b="1" dirty="0"/>
            <a:t> </a:t>
          </a:r>
          <a:r>
            <a:rPr lang="en-AU" b="1" dirty="0" err="1"/>
            <a:t>dengan</a:t>
          </a:r>
          <a:r>
            <a:rPr lang="en-AU" b="1" dirty="0"/>
            <a:t> </a:t>
          </a:r>
          <a:r>
            <a:rPr lang="en-AU" b="1" dirty="0" err="1"/>
            <a:t>baik</a:t>
          </a:r>
          <a:r>
            <a:rPr lang="en-AU" b="1" dirty="0"/>
            <a:t>, </a:t>
          </a:r>
          <a:r>
            <a:rPr lang="en-AU" b="1" dirty="0" err="1"/>
            <a:t>dimana</a:t>
          </a:r>
          <a:r>
            <a:rPr lang="en-AU" b="1" dirty="0"/>
            <a:t> </a:t>
          </a:r>
          <a:r>
            <a:rPr lang="en-AU" b="1" dirty="0" err="1"/>
            <a:t>dan</a:t>
          </a:r>
          <a:r>
            <a:rPr lang="en-AU" b="1" dirty="0"/>
            <a:t> </a:t>
          </a:r>
          <a:r>
            <a:rPr lang="en-AU" b="1" dirty="0" err="1"/>
            <a:t>luasan</a:t>
          </a:r>
          <a:r>
            <a:rPr lang="en-AU" b="1" dirty="0"/>
            <a:t> </a:t>
          </a:r>
          <a:r>
            <a:rPr lang="en-AU" b="1" dirty="0" err="1"/>
            <a:t>kebunnya</a:t>
          </a:r>
          <a:r>
            <a:rPr lang="en-AU" b="1" dirty="0"/>
            <a:t> </a:t>
          </a:r>
          <a:r>
            <a:rPr lang="en-AU" b="1" dirty="0" err="1"/>
            <a:t>untuk</a:t>
          </a:r>
          <a:r>
            <a:rPr lang="en-AU" b="1" dirty="0"/>
            <a:t> </a:t>
          </a:r>
          <a:r>
            <a:rPr lang="en-AU" b="1" dirty="0" err="1"/>
            <a:t>masing-masing</a:t>
          </a:r>
          <a:r>
            <a:rPr lang="en-AU" b="1" dirty="0"/>
            <a:t> </a:t>
          </a:r>
          <a:r>
            <a:rPr lang="en-AU" b="1" dirty="0" err="1"/>
            <a:t>pekebun</a:t>
          </a:r>
          <a:endParaRPr lang="en-US" dirty="0"/>
        </a:p>
      </dgm:t>
    </dgm:pt>
    <dgm:pt modelId="{57B873AE-E70A-4F03-BF56-4DA23B555EF1}" type="parTrans" cxnId="{DCB22D8F-A172-4C22-B556-A3A3073D4328}">
      <dgm:prSet/>
      <dgm:spPr/>
      <dgm:t>
        <a:bodyPr/>
        <a:lstStyle/>
        <a:p>
          <a:endParaRPr lang="en-US"/>
        </a:p>
      </dgm:t>
    </dgm:pt>
    <dgm:pt modelId="{2B40364A-0081-4C5B-A888-7D170B56F136}" type="sibTrans" cxnId="{DCB22D8F-A172-4C22-B556-A3A3073D4328}">
      <dgm:prSet/>
      <dgm:spPr/>
      <dgm:t>
        <a:bodyPr/>
        <a:lstStyle/>
        <a:p>
          <a:endParaRPr lang="en-US"/>
        </a:p>
      </dgm:t>
    </dgm:pt>
    <dgm:pt modelId="{B8B730A0-60C4-4675-9C46-1032AA0DDFBF}">
      <dgm:prSet phldrT="[Text]"/>
      <dgm:spPr/>
      <dgm:t>
        <a:bodyPr/>
        <a:lstStyle/>
        <a:p>
          <a:r>
            <a:rPr lang="en-US" b="1" dirty="0" err="1"/>
            <a:t>Harga</a:t>
          </a:r>
          <a:r>
            <a:rPr lang="en-US" b="1" dirty="0"/>
            <a:t> TBS </a:t>
          </a:r>
          <a:r>
            <a:rPr lang="en-US" b="1" dirty="0" err="1"/>
            <a:t>tidak</a:t>
          </a:r>
          <a:r>
            <a:rPr lang="en-US" b="1" dirty="0"/>
            <a:t> </a:t>
          </a:r>
          <a:r>
            <a:rPr lang="en-US" b="1" dirty="0" err="1"/>
            <a:t>sesuai</a:t>
          </a:r>
          <a:r>
            <a:rPr lang="en-US" b="1" dirty="0"/>
            <a:t> </a:t>
          </a:r>
          <a:r>
            <a:rPr lang="en-US" b="1" dirty="0" err="1"/>
            <a:t>dengan</a:t>
          </a:r>
          <a:r>
            <a:rPr lang="en-US" b="1" dirty="0"/>
            <a:t> </a:t>
          </a:r>
          <a:r>
            <a:rPr lang="en-US" b="1" dirty="0" err="1"/>
            <a:t>penetapan</a:t>
          </a:r>
          <a:r>
            <a:rPr lang="en-US" b="1" dirty="0"/>
            <a:t> </a:t>
          </a:r>
          <a:r>
            <a:rPr lang="en-US" b="1" dirty="0" err="1"/>
            <a:t>pemerintah</a:t>
          </a:r>
          <a:endParaRPr lang="en-US" b="1" i="1" dirty="0"/>
        </a:p>
      </dgm:t>
    </dgm:pt>
    <dgm:pt modelId="{A886E2F3-7A2D-4CD1-A703-AC2FB781AE3B}" type="parTrans" cxnId="{38122280-D439-476F-898C-EC1DC6A4BA14}">
      <dgm:prSet/>
      <dgm:spPr/>
      <dgm:t>
        <a:bodyPr/>
        <a:lstStyle/>
        <a:p>
          <a:endParaRPr lang="en-US"/>
        </a:p>
      </dgm:t>
    </dgm:pt>
    <dgm:pt modelId="{2E4AE46D-4C6D-4CB8-A6C2-B64C3601900C}" type="sibTrans" cxnId="{38122280-D439-476F-898C-EC1DC6A4BA14}">
      <dgm:prSet/>
      <dgm:spPr/>
      <dgm:t>
        <a:bodyPr/>
        <a:lstStyle/>
        <a:p>
          <a:endParaRPr lang="en-US"/>
        </a:p>
      </dgm:t>
    </dgm:pt>
    <dgm:pt modelId="{29C139DA-F08F-4C8B-A7F7-C7C02B4036B3}">
      <dgm:prSet phldrT="[Text]"/>
      <dgm:spPr/>
      <dgm:t>
        <a:bodyPr/>
        <a:lstStyle/>
        <a:p>
          <a:r>
            <a:rPr lang="en-US" b="1" dirty="0" err="1"/>
            <a:t>Pengelolaan</a:t>
          </a:r>
          <a:r>
            <a:rPr lang="en-US" b="1" dirty="0"/>
            <a:t> </a:t>
          </a:r>
          <a:r>
            <a:rPr lang="en-US" b="1" dirty="0" err="1"/>
            <a:t>kebun</a:t>
          </a:r>
          <a:r>
            <a:rPr lang="en-US" b="1" dirty="0"/>
            <a:t> </a:t>
          </a:r>
          <a:r>
            <a:rPr lang="en-US" b="1" dirty="0" err="1"/>
            <a:t>dengan</a:t>
          </a:r>
          <a:r>
            <a:rPr lang="en-US" b="1" dirty="0"/>
            <a:t> </a:t>
          </a:r>
          <a:r>
            <a:rPr lang="en-US" b="1" dirty="0" err="1"/>
            <a:t>manajemen</a:t>
          </a:r>
          <a:r>
            <a:rPr lang="en-US" b="1" dirty="0"/>
            <a:t> 1 </a:t>
          </a:r>
          <a:r>
            <a:rPr lang="en-US" b="1" dirty="0" err="1"/>
            <a:t>atap</a:t>
          </a:r>
          <a:r>
            <a:rPr lang="en-US" b="1" dirty="0"/>
            <a:t> </a:t>
          </a:r>
          <a:r>
            <a:rPr lang="en-US" b="1" dirty="0" err="1"/>
            <a:t>oleh</a:t>
          </a:r>
          <a:r>
            <a:rPr lang="en-US" b="1" dirty="0"/>
            <a:t> </a:t>
          </a:r>
          <a:r>
            <a:rPr lang="en-US" b="1" dirty="0" err="1"/>
            <a:t>Inti</a:t>
          </a:r>
          <a:r>
            <a:rPr lang="en-US" b="1" dirty="0"/>
            <a:t>, </a:t>
          </a:r>
          <a:r>
            <a:rPr lang="en-US" b="1" dirty="0" err="1"/>
            <a:t>tidak</a:t>
          </a:r>
          <a:r>
            <a:rPr lang="en-US" b="1" dirty="0"/>
            <a:t> </a:t>
          </a:r>
          <a:r>
            <a:rPr lang="en-US" b="1" dirty="0" err="1"/>
            <a:t>memberikan</a:t>
          </a:r>
          <a:r>
            <a:rPr lang="en-US" b="1" dirty="0"/>
            <a:t> </a:t>
          </a:r>
          <a:r>
            <a:rPr lang="en-US" b="1" dirty="0" err="1"/>
            <a:t>dampak</a:t>
          </a:r>
          <a:r>
            <a:rPr lang="en-US" b="1" dirty="0"/>
            <a:t> </a:t>
          </a:r>
          <a:r>
            <a:rPr lang="en-US" b="1" dirty="0" err="1"/>
            <a:t>terhadap</a:t>
          </a:r>
          <a:r>
            <a:rPr lang="en-US" b="1" dirty="0"/>
            <a:t> </a:t>
          </a:r>
          <a:r>
            <a:rPr lang="en-US" b="1" dirty="0" err="1"/>
            <a:t>penghasilan</a:t>
          </a:r>
          <a:r>
            <a:rPr lang="en-US" b="1" dirty="0"/>
            <a:t> </a:t>
          </a:r>
          <a:r>
            <a:rPr lang="en-US" b="1" dirty="0" err="1"/>
            <a:t>pihak</a:t>
          </a:r>
          <a:r>
            <a:rPr lang="en-US" b="1" dirty="0"/>
            <a:t> plasma</a:t>
          </a:r>
        </a:p>
      </dgm:t>
    </dgm:pt>
    <dgm:pt modelId="{6DA3AC06-3136-4556-AF4B-50273D38949E}" type="parTrans" cxnId="{11320672-8299-45DE-96AC-079B191CC26D}">
      <dgm:prSet/>
      <dgm:spPr/>
      <dgm:t>
        <a:bodyPr/>
        <a:lstStyle/>
        <a:p>
          <a:endParaRPr lang="en-US"/>
        </a:p>
      </dgm:t>
    </dgm:pt>
    <dgm:pt modelId="{8A4AC89B-E857-43A7-BE9C-1004F0A42EBA}" type="sibTrans" cxnId="{11320672-8299-45DE-96AC-079B191CC26D}">
      <dgm:prSet/>
      <dgm:spPr/>
      <dgm:t>
        <a:bodyPr/>
        <a:lstStyle/>
        <a:p>
          <a:endParaRPr lang="en-US"/>
        </a:p>
      </dgm:t>
    </dgm:pt>
    <dgm:pt modelId="{0EF8B333-5844-4947-9809-1BF5F992D974}" type="pres">
      <dgm:prSet presAssocID="{5EDA3F28-7C7E-4DA0-9F84-EE2C59472F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59BC527-AB77-4DE5-ABA0-5E210B49E89C}" type="pres">
      <dgm:prSet presAssocID="{B1646ECE-B2E3-4149-82BC-D9CDBBEB8AA4}" presName="composite" presStyleCnt="0"/>
      <dgm:spPr/>
    </dgm:pt>
    <dgm:pt modelId="{08C6830E-6B4D-4999-8D12-9458D9E423ED}" type="pres">
      <dgm:prSet presAssocID="{B1646ECE-B2E3-4149-82BC-D9CDBBEB8AA4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40C42E-DBB0-41CE-999C-ACC3DBCDE18B}" type="pres">
      <dgm:prSet presAssocID="{B1646ECE-B2E3-4149-82BC-D9CDBBEB8AA4}" presName="rect2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338DF77-571E-441F-BA3D-938AECD7B3B0}" type="pres">
      <dgm:prSet presAssocID="{584C4AB7-A14F-4C0C-A3F4-425642520126}" presName="sibTrans" presStyleCnt="0"/>
      <dgm:spPr/>
    </dgm:pt>
    <dgm:pt modelId="{BF8F02B1-E76D-4EC9-A7D7-A9B1141C38F3}" type="pres">
      <dgm:prSet presAssocID="{69DA57CF-A476-4543-91A9-BE53C3135EE9}" presName="composite" presStyleCnt="0"/>
      <dgm:spPr/>
    </dgm:pt>
    <dgm:pt modelId="{FB69C241-CBA8-4680-9E7F-52043643EFF8}" type="pres">
      <dgm:prSet presAssocID="{69DA57CF-A476-4543-91A9-BE53C3135EE9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BC9E39-ACBD-4F04-B0B8-8DC43E7C7987}" type="pres">
      <dgm:prSet presAssocID="{69DA57CF-A476-4543-91A9-BE53C3135EE9}" presName="rect2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1EB97B0-129D-426F-BBF4-A44C2F0B1DF8}" type="pres">
      <dgm:prSet presAssocID="{EF28231C-BFF0-408C-97E0-3811906B85E5}" presName="sibTrans" presStyleCnt="0"/>
      <dgm:spPr/>
    </dgm:pt>
    <dgm:pt modelId="{9C8C87D2-5BF6-4729-B345-E9F1D64B899D}" type="pres">
      <dgm:prSet presAssocID="{44C8D020-1883-4E55-B460-EAF0C464AFA5}" presName="composite" presStyleCnt="0"/>
      <dgm:spPr/>
    </dgm:pt>
    <dgm:pt modelId="{D8265A53-D9B4-43C5-BC8C-538AF5F64BA6}" type="pres">
      <dgm:prSet presAssocID="{44C8D020-1883-4E55-B460-EAF0C464AFA5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7AC336-38AB-4B2E-9A0F-996753E55A97}" type="pres">
      <dgm:prSet presAssocID="{44C8D020-1883-4E55-B460-EAF0C464AFA5}" presName="rect2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2AD67D0-3421-487A-8806-223DF5F9DA79}" type="pres">
      <dgm:prSet presAssocID="{2B40364A-0081-4C5B-A888-7D170B56F136}" presName="sibTrans" presStyleCnt="0"/>
      <dgm:spPr/>
    </dgm:pt>
    <dgm:pt modelId="{4715BF0D-C34F-41F7-A17E-771FF8F49D79}" type="pres">
      <dgm:prSet presAssocID="{29C139DA-F08F-4C8B-A7F7-C7C02B4036B3}" presName="composite" presStyleCnt="0"/>
      <dgm:spPr/>
    </dgm:pt>
    <dgm:pt modelId="{413586BC-A912-464E-AF95-E6B0DCBC3CD3}" type="pres">
      <dgm:prSet presAssocID="{29C139DA-F08F-4C8B-A7F7-C7C02B4036B3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1A2FA5-F5AF-40C4-AD4F-FCAABCC5013C}" type="pres">
      <dgm:prSet presAssocID="{29C139DA-F08F-4C8B-A7F7-C7C02B4036B3}" presName="rect2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E639F7A-A59A-47B7-A208-809B0119CEF9}" type="pres">
      <dgm:prSet presAssocID="{8A4AC89B-E857-43A7-BE9C-1004F0A42EBA}" presName="sibTrans" presStyleCnt="0"/>
      <dgm:spPr/>
    </dgm:pt>
    <dgm:pt modelId="{F3BFC09A-8A15-4CAA-831E-DA4E64A5F0BE}" type="pres">
      <dgm:prSet presAssocID="{B8B730A0-60C4-4675-9C46-1032AA0DDFBF}" presName="composite" presStyleCnt="0"/>
      <dgm:spPr/>
    </dgm:pt>
    <dgm:pt modelId="{C3AD0301-7B63-4685-956F-502FA9161507}" type="pres">
      <dgm:prSet presAssocID="{B8B730A0-60C4-4675-9C46-1032AA0DDFBF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243C4A-3E8A-4F14-81B6-5FCC0148C678}" type="pres">
      <dgm:prSet presAssocID="{B8B730A0-60C4-4675-9C46-1032AA0DDFBF}" presName="rect2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38122280-D439-476F-898C-EC1DC6A4BA14}" srcId="{5EDA3F28-7C7E-4DA0-9F84-EE2C59472FC7}" destId="{B8B730A0-60C4-4675-9C46-1032AA0DDFBF}" srcOrd="4" destOrd="0" parTransId="{A886E2F3-7A2D-4CD1-A703-AC2FB781AE3B}" sibTransId="{2E4AE46D-4C6D-4CB8-A6C2-B64C3601900C}"/>
    <dgm:cxn modelId="{87DAE1FD-4515-4B4B-A9E2-7999ECE6B2BE}" type="presOf" srcId="{B8B730A0-60C4-4675-9C46-1032AA0DDFBF}" destId="{C3AD0301-7B63-4685-956F-502FA9161507}" srcOrd="0" destOrd="0" presId="urn:microsoft.com/office/officeart/2008/layout/PictureStrips"/>
    <dgm:cxn modelId="{DCB22D8F-A172-4C22-B556-A3A3073D4328}" srcId="{5EDA3F28-7C7E-4DA0-9F84-EE2C59472FC7}" destId="{44C8D020-1883-4E55-B460-EAF0C464AFA5}" srcOrd="2" destOrd="0" parTransId="{57B873AE-E70A-4F03-BF56-4DA23B555EF1}" sibTransId="{2B40364A-0081-4C5B-A888-7D170B56F136}"/>
    <dgm:cxn modelId="{4C72783D-26F3-47E0-8CE7-D7196A34CC29}" srcId="{5EDA3F28-7C7E-4DA0-9F84-EE2C59472FC7}" destId="{B1646ECE-B2E3-4149-82BC-D9CDBBEB8AA4}" srcOrd="0" destOrd="0" parTransId="{4BFA6C25-6EDA-4EB4-975E-8D0EF190B449}" sibTransId="{584C4AB7-A14F-4C0C-A3F4-425642520126}"/>
    <dgm:cxn modelId="{2850D07C-C8A3-4D45-A9C3-11B0EE1D5068}" type="presOf" srcId="{29C139DA-F08F-4C8B-A7F7-C7C02B4036B3}" destId="{413586BC-A912-464E-AF95-E6B0DCBC3CD3}" srcOrd="0" destOrd="0" presId="urn:microsoft.com/office/officeart/2008/layout/PictureStrips"/>
    <dgm:cxn modelId="{F4DD513F-BFD5-4FA6-81F7-7686B4E8FFE6}" srcId="{5EDA3F28-7C7E-4DA0-9F84-EE2C59472FC7}" destId="{69DA57CF-A476-4543-91A9-BE53C3135EE9}" srcOrd="1" destOrd="0" parTransId="{814B922E-5A1C-493F-9E7F-74C8EFA1FD5E}" sibTransId="{EF28231C-BFF0-408C-97E0-3811906B85E5}"/>
    <dgm:cxn modelId="{87417082-0F35-4148-9ECC-CB23E13C2D36}" type="presOf" srcId="{B1646ECE-B2E3-4149-82BC-D9CDBBEB8AA4}" destId="{08C6830E-6B4D-4999-8D12-9458D9E423ED}" srcOrd="0" destOrd="0" presId="urn:microsoft.com/office/officeart/2008/layout/PictureStrips"/>
    <dgm:cxn modelId="{11320672-8299-45DE-96AC-079B191CC26D}" srcId="{5EDA3F28-7C7E-4DA0-9F84-EE2C59472FC7}" destId="{29C139DA-F08F-4C8B-A7F7-C7C02B4036B3}" srcOrd="3" destOrd="0" parTransId="{6DA3AC06-3136-4556-AF4B-50273D38949E}" sibTransId="{8A4AC89B-E857-43A7-BE9C-1004F0A42EBA}"/>
    <dgm:cxn modelId="{6FAEF3C7-5A74-44DC-8BAB-5A67B355A9EE}" type="presOf" srcId="{69DA57CF-A476-4543-91A9-BE53C3135EE9}" destId="{FB69C241-CBA8-4680-9E7F-52043643EFF8}" srcOrd="0" destOrd="0" presId="urn:microsoft.com/office/officeart/2008/layout/PictureStrips"/>
    <dgm:cxn modelId="{3F04964F-FE8A-48DC-AF2D-A495267DBEBE}" type="presOf" srcId="{5EDA3F28-7C7E-4DA0-9F84-EE2C59472FC7}" destId="{0EF8B333-5844-4947-9809-1BF5F992D974}" srcOrd="0" destOrd="0" presId="urn:microsoft.com/office/officeart/2008/layout/PictureStrips"/>
    <dgm:cxn modelId="{E2A4FEEE-A434-450C-82F8-035B505C5FB7}" type="presOf" srcId="{44C8D020-1883-4E55-B460-EAF0C464AFA5}" destId="{D8265A53-D9B4-43C5-BC8C-538AF5F64BA6}" srcOrd="0" destOrd="0" presId="urn:microsoft.com/office/officeart/2008/layout/PictureStrips"/>
    <dgm:cxn modelId="{08B13D3D-B43D-4895-879B-19503E18186E}" type="presParOf" srcId="{0EF8B333-5844-4947-9809-1BF5F992D974}" destId="{859BC527-AB77-4DE5-ABA0-5E210B49E89C}" srcOrd="0" destOrd="0" presId="urn:microsoft.com/office/officeart/2008/layout/PictureStrips"/>
    <dgm:cxn modelId="{1C4B20AE-5D28-4241-9E2E-D4E59AB12C43}" type="presParOf" srcId="{859BC527-AB77-4DE5-ABA0-5E210B49E89C}" destId="{08C6830E-6B4D-4999-8D12-9458D9E423ED}" srcOrd="0" destOrd="0" presId="urn:microsoft.com/office/officeart/2008/layout/PictureStrips"/>
    <dgm:cxn modelId="{EAC05B1E-9A89-4EBF-8739-A970C3EB499E}" type="presParOf" srcId="{859BC527-AB77-4DE5-ABA0-5E210B49E89C}" destId="{9440C42E-DBB0-41CE-999C-ACC3DBCDE18B}" srcOrd="1" destOrd="0" presId="urn:microsoft.com/office/officeart/2008/layout/PictureStrips"/>
    <dgm:cxn modelId="{79AB1B31-6ACA-42DD-AD2C-C1B51EA4D91E}" type="presParOf" srcId="{0EF8B333-5844-4947-9809-1BF5F992D974}" destId="{6338DF77-571E-441F-BA3D-938AECD7B3B0}" srcOrd="1" destOrd="0" presId="urn:microsoft.com/office/officeart/2008/layout/PictureStrips"/>
    <dgm:cxn modelId="{B0D53517-9EE8-42F8-B1B2-D5A9D72A980A}" type="presParOf" srcId="{0EF8B333-5844-4947-9809-1BF5F992D974}" destId="{BF8F02B1-E76D-4EC9-A7D7-A9B1141C38F3}" srcOrd="2" destOrd="0" presId="urn:microsoft.com/office/officeart/2008/layout/PictureStrips"/>
    <dgm:cxn modelId="{214DC766-4295-4BFB-8D4A-EACC27206341}" type="presParOf" srcId="{BF8F02B1-E76D-4EC9-A7D7-A9B1141C38F3}" destId="{FB69C241-CBA8-4680-9E7F-52043643EFF8}" srcOrd="0" destOrd="0" presId="urn:microsoft.com/office/officeart/2008/layout/PictureStrips"/>
    <dgm:cxn modelId="{41ACC4A1-B032-4C4E-B712-CE116ABCE541}" type="presParOf" srcId="{BF8F02B1-E76D-4EC9-A7D7-A9B1141C38F3}" destId="{4CBC9E39-ACBD-4F04-B0B8-8DC43E7C7987}" srcOrd="1" destOrd="0" presId="urn:microsoft.com/office/officeart/2008/layout/PictureStrips"/>
    <dgm:cxn modelId="{A6608FA1-FCD2-44A8-9019-8453E0EB396C}" type="presParOf" srcId="{0EF8B333-5844-4947-9809-1BF5F992D974}" destId="{71EB97B0-129D-426F-BBF4-A44C2F0B1DF8}" srcOrd="3" destOrd="0" presId="urn:microsoft.com/office/officeart/2008/layout/PictureStrips"/>
    <dgm:cxn modelId="{734E7E93-9C37-4F39-ACA5-7592AB7FB578}" type="presParOf" srcId="{0EF8B333-5844-4947-9809-1BF5F992D974}" destId="{9C8C87D2-5BF6-4729-B345-E9F1D64B899D}" srcOrd="4" destOrd="0" presId="urn:microsoft.com/office/officeart/2008/layout/PictureStrips"/>
    <dgm:cxn modelId="{B9E261FE-9AA2-4065-9BC8-7DAA1BB13965}" type="presParOf" srcId="{9C8C87D2-5BF6-4729-B345-E9F1D64B899D}" destId="{D8265A53-D9B4-43C5-BC8C-538AF5F64BA6}" srcOrd="0" destOrd="0" presId="urn:microsoft.com/office/officeart/2008/layout/PictureStrips"/>
    <dgm:cxn modelId="{B3966B3D-071B-434D-B228-AAE4FA87E8A1}" type="presParOf" srcId="{9C8C87D2-5BF6-4729-B345-E9F1D64B899D}" destId="{267AC336-38AB-4B2E-9A0F-996753E55A97}" srcOrd="1" destOrd="0" presId="urn:microsoft.com/office/officeart/2008/layout/PictureStrips"/>
    <dgm:cxn modelId="{C0BDD252-6B77-45A7-A382-021A31CEA024}" type="presParOf" srcId="{0EF8B333-5844-4947-9809-1BF5F992D974}" destId="{32AD67D0-3421-487A-8806-223DF5F9DA79}" srcOrd="5" destOrd="0" presId="urn:microsoft.com/office/officeart/2008/layout/PictureStrips"/>
    <dgm:cxn modelId="{11A63632-C4A6-458B-8A53-0A565F81A0BC}" type="presParOf" srcId="{0EF8B333-5844-4947-9809-1BF5F992D974}" destId="{4715BF0D-C34F-41F7-A17E-771FF8F49D79}" srcOrd="6" destOrd="0" presId="urn:microsoft.com/office/officeart/2008/layout/PictureStrips"/>
    <dgm:cxn modelId="{4A583F0D-E2D3-4062-A97A-EBDF86509EA3}" type="presParOf" srcId="{4715BF0D-C34F-41F7-A17E-771FF8F49D79}" destId="{413586BC-A912-464E-AF95-E6B0DCBC3CD3}" srcOrd="0" destOrd="0" presId="urn:microsoft.com/office/officeart/2008/layout/PictureStrips"/>
    <dgm:cxn modelId="{D5F05D25-57B5-41A5-B032-D02561FB571F}" type="presParOf" srcId="{4715BF0D-C34F-41F7-A17E-771FF8F49D79}" destId="{271A2FA5-F5AF-40C4-AD4F-FCAABCC5013C}" srcOrd="1" destOrd="0" presId="urn:microsoft.com/office/officeart/2008/layout/PictureStrips"/>
    <dgm:cxn modelId="{B0ED1E6A-81DE-4854-ABD7-866A1B33CA80}" type="presParOf" srcId="{0EF8B333-5844-4947-9809-1BF5F992D974}" destId="{2E639F7A-A59A-47B7-A208-809B0119CEF9}" srcOrd="7" destOrd="0" presId="urn:microsoft.com/office/officeart/2008/layout/PictureStrips"/>
    <dgm:cxn modelId="{90BD0099-0099-471F-AB61-F5D43948F22F}" type="presParOf" srcId="{0EF8B333-5844-4947-9809-1BF5F992D974}" destId="{F3BFC09A-8A15-4CAA-831E-DA4E64A5F0BE}" srcOrd="8" destOrd="0" presId="urn:microsoft.com/office/officeart/2008/layout/PictureStrips"/>
    <dgm:cxn modelId="{A97B1CFE-6637-435B-89B9-7E33B4284772}" type="presParOf" srcId="{F3BFC09A-8A15-4CAA-831E-DA4E64A5F0BE}" destId="{C3AD0301-7B63-4685-956F-502FA9161507}" srcOrd="0" destOrd="0" presId="urn:microsoft.com/office/officeart/2008/layout/PictureStrips"/>
    <dgm:cxn modelId="{624C1826-2DEA-4C37-9F66-072FF34A928B}" type="presParOf" srcId="{F3BFC09A-8A15-4CAA-831E-DA4E64A5F0BE}" destId="{8B243C4A-3E8A-4F14-81B6-5FCC0148C67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DA3F28-7C7E-4DA0-9F84-EE2C59472FC7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646ECE-B2E3-4149-82BC-D9CDBBEB8AA4}">
      <dgm:prSet phldrT="[Text]"/>
      <dgm:spPr/>
      <dgm:t>
        <a:bodyPr/>
        <a:lstStyle/>
        <a:p>
          <a:r>
            <a:rPr lang="en-AU" b="1" dirty="0" err="1"/>
            <a:t>Mengefektifkan</a:t>
          </a:r>
          <a:r>
            <a:rPr lang="en-AU" b="1" dirty="0"/>
            <a:t> </a:t>
          </a:r>
          <a:r>
            <a:rPr lang="en-AU" b="1" dirty="0" err="1"/>
            <a:t>advokasi</a:t>
          </a:r>
          <a:r>
            <a:rPr lang="en-AU" b="1" dirty="0"/>
            <a:t> </a:t>
          </a:r>
          <a:r>
            <a:rPr lang="en-AU" b="1" dirty="0" err="1"/>
            <a:t>dalam</a:t>
          </a:r>
          <a:r>
            <a:rPr lang="en-AU" b="1" dirty="0"/>
            <a:t> </a:t>
          </a:r>
          <a:r>
            <a:rPr lang="en-AU" b="1" dirty="0" err="1"/>
            <a:t>mendorong</a:t>
          </a:r>
          <a:r>
            <a:rPr lang="en-AU" b="1" dirty="0"/>
            <a:t> </a:t>
          </a:r>
          <a:r>
            <a:rPr lang="en-AU" b="1" dirty="0" err="1"/>
            <a:t>efektifitas</a:t>
          </a:r>
          <a:r>
            <a:rPr lang="en-AU" b="1" dirty="0"/>
            <a:t> </a:t>
          </a:r>
          <a:r>
            <a:rPr lang="en-AU" b="1" dirty="0" err="1"/>
            <a:t>pelaksanaan</a:t>
          </a:r>
          <a:r>
            <a:rPr lang="en-AU" b="1" dirty="0"/>
            <a:t> </a:t>
          </a:r>
          <a:r>
            <a:rPr lang="en-AU" b="1" dirty="0" err="1"/>
            <a:t>regulasi</a:t>
          </a:r>
          <a:r>
            <a:rPr lang="en-AU" b="1" dirty="0"/>
            <a:t> </a:t>
          </a:r>
          <a:r>
            <a:rPr lang="en-AU" b="1" dirty="0" err="1"/>
            <a:t>pengusahaan</a:t>
          </a:r>
          <a:r>
            <a:rPr lang="en-AU" b="1" dirty="0"/>
            <a:t> </a:t>
          </a:r>
          <a:r>
            <a:rPr lang="en-AU" b="1" dirty="0" err="1"/>
            <a:t>lahan</a:t>
          </a:r>
          <a:r>
            <a:rPr lang="en-AU" b="1" dirty="0"/>
            <a:t> </a:t>
          </a:r>
          <a:r>
            <a:rPr lang="en-AU" b="1" dirty="0" err="1"/>
            <a:t>perkebunan</a:t>
          </a:r>
          <a:endParaRPr lang="en-US" b="1" dirty="0"/>
        </a:p>
      </dgm:t>
    </dgm:pt>
    <dgm:pt modelId="{4BFA6C25-6EDA-4EB4-975E-8D0EF190B449}" type="parTrans" cxnId="{4C72783D-26F3-47E0-8CE7-D7196A34CC29}">
      <dgm:prSet/>
      <dgm:spPr/>
      <dgm:t>
        <a:bodyPr/>
        <a:lstStyle/>
        <a:p>
          <a:endParaRPr lang="en-US"/>
        </a:p>
      </dgm:t>
    </dgm:pt>
    <dgm:pt modelId="{584C4AB7-A14F-4C0C-A3F4-425642520126}" type="sibTrans" cxnId="{4C72783D-26F3-47E0-8CE7-D7196A34CC29}">
      <dgm:prSet/>
      <dgm:spPr/>
      <dgm:t>
        <a:bodyPr/>
        <a:lstStyle/>
        <a:p>
          <a:endParaRPr lang="en-US"/>
        </a:p>
      </dgm:t>
    </dgm:pt>
    <dgm:pt modelId="{69DA57CF-A476-4543-91A9-BE53C3135EE9}">
      <dgm:prSet phldrT="[Text]"/>
      <dgm:spPr/>
      <dgm:t>
        <a:bodyPr/>
        <a:lstStyle/>
        <a:p>
          <a:pPr algn="l"/>
          <a:r>
            <a:rPr lang="en-AU" b="1" dirty="0" err="1"/>
            <a:t>Sinergi</a:t>
          </a:r>
          <a:r>
            <a:rPr lang="en-AU" b="1" dirty="0"/>
            <a:t> </a:t>
          </a:r>
          <a:r>
            <a:rPr lang="en-AU" b="1" dirty="0" err="1"/>
            <a:t>dalam</a:t>
          </a:r>
          <a:r>
            <a:rPr lang="en-AU" b="1" dirty="0"/>
            <a:t> </a:t>
          </a:r>
          <a:r>
            <a:rPr lang="en-AU" b="1" dirty="0" err="1"/>
            <a:t>pengawasan</a:t>
          </a:r>
          <a:r>
            <a:rPr lang="en-AU" b="1" dirty="0"/>
            <a:t> </a:t>
          </a:r>
          <a:r>
            <a:rPr lang="en-AU" b="1" dirty="0" err="1"/>
            <a:t>terhadap</a:t>
          </a:r>
          <a:r>
            <a:rPr lang="en-AU" b="1" dirty="0"/>
            <a:t> </a:t>
          </a:r>
          <a:r>
            <a:rPr lang="en-AU" b="1" dirty="0" err="1"/>
            <a:t>perilaku</a:t>
          </a:r>
          <a:r>
            <a:rPr lang="en-AU" b="1" dirty="0"/>
            <a:t> </a:t>
          </a:r>
          <a:r>
            <a:rPr lang="en-AU" b="1" dirty="0" err="1"/>
            <a:t>perusahaan</a:t>
          </a:r>
          <a:r>
            <a:rPr lang="en-AU" b="1" dirty="0"/>
            <a:t> </a:t>
          </a:r>
          <a:r>
            <a:rPr lang="en-AU" b="1" dirty="0" err="1"/>
            <a:t>dalam</a:t>
          </a:r>
          <a:r>
            <a:rPr lang="en-AU" b="1" dirty="0"/>
            <a:t> </a:t>
          </a:r>
          <a:r>
            <a:rPr lang="en-AU" b="1" dirty="0" err="1"/>
            <a:t>bermitra</a:t>
          </a:r>
          <a:r>
            <a:rPr lang="en-AU" b="1" dirty="0"/>
            <a:t> </a:t>
          </a:r>
          <a:r>
            <a:rPr lang="en-AU" b="1" dirty="0" err="1"/>
            <a:t>usaha</a:t>
          </a:r>
          <a:r>
            <a:rPr lang="en-AU" b="1" dirty="0"/>
            <a:t> </a:t>
          </a:r>
          <a:r>
            <a:rPr lang="en-AU" b="1" dirty="0" err="1"/>
            <a:t>dengan</a:t>
          </a:r>
          <a:r>
            <a:rPr lang="en-AU" b="1" dirty="0"/>
            <a:t> </a:t>
          </a:r>
          <a:r>
            <a:rPr lang="en-AU" b="1" dirty="0" err="1"/>
            <a:t>pekebun</a:t>
          </a:r>
          <a:r>
            <a:rPr lang="en-AU" b="1" dirty="0"/>
            <a:t> (</a:t>
          </a:r>
          <a:r>
            <a:rPr lang="en-AU" b="1" dirty="0" err="1"/>
            <a:t>masyarakat</a:t>
          </a:r>
          <a:r>
            <a:rPr lang="en-AU" b="1" dirty="0"/>
            <a:t>)</a:t>
          </a:r>
          <a:endParaRPr lang="en-US" b="1" dirty="0"/>
        </a:p>
      </dgm:t>
    </dgm:pt>
    <dgm:pt modelId="{814B922E-5A1C-493F-9E7F-74C8EFA1FD5E}" type="parTrans" cxnId="{F4DD513F-BFD5-4FA6-81F7-7686B4E8FFE6}">
      <dgm:prSet/>
      <dgm:spPr/>
      <dgm:t>
        <a:bodyPr/>
        <a:lstStyle/>
        <a:p>
          <a:endParaRPr lang="en-US"/>
        </a:p>
      </dgm:t>
    </dgm:pt>
    <dgm:pt modelId="{EF28231C-BFF0-408C-97E0-3811906B85E5}" type="sibTrans" cxnId="{F4DD513F-BFD5-4FA6-81F7-7686B4E8FFE6}">
      <dgm:prSet/>
      <dgm:spPr/>
      <dgm:t>
        <a:bodyPr/>
        <a:lstStyle/>
        <a:p>
          <a:endParaRPr lang="en-US"/>
        </a:p>
      </dgm:t>
    </dgm:pt>
    <dgm:pt modelId="{0EF8B333-5844-4947-9809-1BF5F992D974}" type="pres">
      <dgm:prSet presAssocID="{5EDA3F28-7C7E-4DA0-9F84-EE2C59472F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59BC527-AB77-4DE5-ABA0-5E210B49E89C}" type="pres">
      <dgm:prSet presAssocID="{B1646ECE-B2E3-4149-82BC-D9CDBBEB8AA4}" presName="composite" presStyleCnt="0"/>
      <dgm:spPr/>
    </dgm:pt>
    <dgm:pt modelId="{08C6830E-6B4D-4999-8D12-9458D9E423ED}" type="pres">
      <dgm:prSet presAssocID="{B1646ECE-B2E3-4149-82BC-D9CDBBEB8AA4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40C42E-DBB0-41CE-999C-ACC3DBCDE18B}" type="pres">
      <dgm:prSet presAssocID="{B1646ECE-B2E3-4149-82BC-D9CDBBEB8AA4}" presName="rect2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338DF77-571E-441F-BA3D-938AECD7B3B0}" type="pres">
      <dgm:prSet presAssocID="{584C4AB7-A14F-4C0C-A3F4-425642520126}" presName="sibTrans" presStyleCnt="0"/>
      <dgm:spPr/>
    </dgm:pt>
    <dgm:pt modelId="{BF8F02B1-E76D-4EC9-A7D7-A9B1141C38F3}" type="pres">
      <dgm:prSet presAssocID="{69DA57CF-A476-4543-91A9-BE53C3135EE9}" presName="composite" presStyleCnt="0"/>
      <dgm:spPr/>
    </dgm:pt>
    <dgm:pt modelId="{FB69C241-CBA8-4680-9E7F-52043643EFF8}" type="pres">
      <dgm:prSet presAssocID="{69DA57CF-A476-4543-91A9-BE53C3135EE9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BC9E39-ACBD-4F04-B0B8-8DC43E7C7987}" type="pres">
      <dgm:prSet presAssocID="{69DA57CF-A476-4543-91A9-BE53C3135EE9}" presName="rect2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C72783D-26F3-47E0-8CE7-D7196A34CC29}" srcId="{5EDA3F28-7C7E-4DA0-9F84-EE2C59472FC7}" destId="{B1646ECE-B2E3-4149-82BC-D9CDBBEB8AA4}" srcOrd="0" destOrd="0" parTransId="{4BFA6C25-6EDA-4EB4-975E-8D0EF190B449}" sibTransId="{584C4AB7-A14F-4C0C-A3F4-425642520126}"/>
    <dgm:cxn modelId="{41F0ADEE-EBDE-4C87-9AF8-E94A119AF4B2}" type="presOf" srcId="{B1646ECE-B2E3-4149-82BC-D9CDBBEB8AA4}" destId="{08C6830E-6B4D-4999-8D12-9458D9E423ED}" srcOrd="0" destOrd="0" presId="urn:microsoft.com/office/officeart/2008/layout/PictureStrips"/>
    <dgm:cxn modelId="{F4DD513F-BFD5-4FA6-81F7-7686B4E8FFE6}" srcId="{5EDA3F28-7C7E-4DA0-9F84-EE2C59472FC7}" destId="{69DA57CF-A476-4543-91A9-BE53C3135EE9}" srcOrd="1" destOrd="0" parTransId="{814B922E-5A1C-493F-9E7F-74C8EFA1FD5E}" sibTransId="{EF28231C-BFF0-408C-97E0-3811906B85E5}"/>
    <dgm:cxn modelId="{8E68DB09-2E57-4FDC-B50F-3C29C84C0CD3}" type="presOf" srcId="{5EDA3F28-7C7E-4DA0-9F84-EE2C59472FC7}" destId="{0EF8B333-5844-4947-9809-1BF5F992D974}" srcOrd="0" destOrd="0" presId="urn:microsoft.com/office/officeart/2008/layout/PictureStrips"/>
    <dgm:cxn modelId="{D3D47706-0B12-410D-A3FC-077FDB7C554D}" type="presOf" srcId="{69DA57CF-A476-4543-91A9-BE53C3135EE9}" destId="{FB69C241-CBA8-4680-9E7F-52043643EFF8}" srcOrd="0" destOrd="0" presId="urn:microsoft.com/office/officeart/2008/layout/PictureStrips"/>
    <dgm:cxn modelId="{EE577B10-F59F-4B28-A7FD-26FE97883C6B}" type="presParOf" srcId="{0EF8B333-5844-4947-9809-1BF5F992D974}" destId="{859BC527-AB77-4DE5-ABA0-5E210B49E89C}" srcOrd="0" destOrd="0" presId="urn:microsoft.com/office/officeart/2008/layout/PictureStrips"/>
    <dgm:cxn modelId="{91F2527E-BCF3-4F34-AB5E-7864D55FA221}" type="presParOf" srcId="{859BC527-AB77-4DE5-ABA0-5E210B49E89C}" destId="{08C6830E-6B4D-4999-8D12-9458D9E423ED}" srcOrd="0" destOrd="0" presId="urn:microsoft.com/office/officeart/2008/layout/PictureStrips"/>
    <dgm:cxn modelId="{AC2640A2-3DEE-4978-AB3F-8CE71F13D0FA}" type="presParOf" srcId="{859BC527-AB77-4DE5-ABA0-5E210B49E89C}" destId="{9440C42E-DBB0-41CE-999C-ACC3DBCDE18B}" srcOrd="1" destOrd="0" presId="urn:microsoft.com/office/officeart/2008/layout/PictureStrips"/>
    <dgm:cxn modelId="{750EE7E6-21C2-42C8-9791-56A21822F7E3}" type="presParOf" srcId="{0EF8B333-5844-4947-9809-1BF5F992D974}" destId="{6338DF77-571E-441F-BA3D-938AECD7B3B0}" srcOrd="1" destOrd="0" presId="urn:microsoft.com/office/officeart/2008/layout/PictureStrips"/>
    <dgm:cxn modelId="{54493627-9824-451B-A3B3-D63F4FF4FD5E}" type="presParOf" srcId="{0EF8B333-5844-4947-9809-1BF5F992D974}" destId="{BF8F02B1-E76D-4EC9-A7D7-A9B1141C38F3}" srcOrd="2" destOrd="0" presId="urn:microsoft.com/office/officeart/2008/layout/PictureStrips"/>
    <dgm:cxn modelId="{5AC09CB0-73A6-4FE4-9837-E79E500E569A}" type="presParOf" srcId="{BF8F02B1-E76D-4EC9-A7D7-A9B1141C38F3}" destId="{FB69C241-CBA8-4680-9E7F-52043643EFF8}" srcOrd="0" destOrd="0" presId="urn:microsoft.com/office/officeart/2008/layout/PictureStrips"/>
    <dgm:cxn modelId="{FA3867D5-F64A-4C2D-BDDC-A8DF38632B22}" type="presParOf" srcId="{BF8F02B1-E76D-4EC9-A7D7-A9B1141C38F3}" destId="{4CBC9E39-ACBD-4F04-B0B8-8DC43E7C798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B185A8-F398-49FD-9B16-8613334EC273}">
      <dsp:nvSpPr>
        <dsp:cNvPr id="0" name=""/>
        <dsp:cNvSpPr/>
      </dsp:nvSpPr>
      <dsp:spPr>
        <a:xfrm>
          <a:off x="0" y="189017"/>
          <a:ext cx="7680722" cy="1428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Industri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Kelapa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Sawit</a:t>
          </a:r>
          <a:r>
            <a:rPr lang="id-ID" sz="3700" kern="1200" dirty="0" smtClean="0"/>
            <a:t> dalam Kacamata Persaingan Usaha dan Kemitraan</a:t>
          </a:r>
          <a:endParaRPr lang="id-ID" sz="3700" kern="1200" dirty="0"/>
        </a:p>
      </dsp:txBody>
      <dsp:txXfrm>
        <a:off x="0" y="189017"/>
        <a:ext cx="7680722" cy="14285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86162F-5519-4FDE-93A0-D82A4675100D}">
      <dsp:nvSpPr>
        <dsp:cNvPr id="0" name=""/>
        <dsp:cNvSpPr/>
      </dsp:nvSpPr>
      <dsp:spPr>
        <a:xfrm>
          <a:off x="4967329" y="2546394"/>
          <a:ext cx="4248107" cy="1489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2159000" algn="l"/>
            </a:tabLst>
          </a:pPr>
          <a:r>
            <a:rPr lang="en-US" sz="1400" kern="1200" dirty="0" err="1"/>
            <a:t>Melalui</a:t>
          </a:r>
          <a:r>
            <a:rPr lang="en-US" sz="1400" kern="1200" dirty="0"/>
            <a:t> </a:t>
          </a:r>
          <a:r>
            <a:rPr lang="en-US" sz="1400" kern="1200" dirty="0">
              <a:solidFill>
                <a:srgbClr val="FF0000"/>
              </a:solidFill>
            </a:rPr>
            <a:t>UU No. 20/2008</a:t>
          </a:r>
          <a:r>
            <a:rPr lang="en-US" sz="1400" kern="1200" dirty="0"/>
            <a:t> </a:t>
          </a:r>
          <a:r>
            <a:rPr lang="en-US" sz="1400" kern="1200" dirty="0" err="1"/>
            <a:t>jo</a:t>
          </a:r>
          <a:r>
            <a:rPr lang="en-US" sz="1400" kern="1200" dirty="0"/>
            <a:t> PP No. 17/2013, KPPU </a:t>
          </a:r>
          <a:r>
            <a:rPr lang="en-US" sz="1400" kern="1200" dirty="0" err="1"/>
            <a:t>memiliki</a:t>
          </a:r>
          <a:r>
            <a:rPr lang="en-US" sz="1400" kern="1200" dirty="0"/>
            <a:t> </a:t>
          </a:r>
          <a:r>
            <a:rPr lang="en-US" sz="1400" kern="1200" dirty="0" err="1"/>
            <a:t>kewenangan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mengawasi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menegakkan</a:t>
          </a:r>
          <a:r>
            <a:rPr lang="en-US" sz="1400" kern="1200" dirty="0"/>
            <a:t> </a:t>
          </a:r>
          <a:r>
            <a:rPr lang="en-US" sz="1400" kern="1200" dirty="0" err="1"/>
            <a:t>hukum</a:t>
          </a:r>
          <a:r>
            <a:rPr lang="en-US" sz="1400" kern="1200" dirty="0"/>
            <a:t> </a:t>
          </a:r>
          <a:r>
            <a:rPr lang="en-US" sz="1400" kern="1200" dirty="0" err="1"/>
            <a:t>atas</a:t>
          </a:r>
          <a:r>
            <a:rPr lang="en-US" sz="1400" kern="1200" dirty="0"/>
            <a:t> </a:t>
          </a:r>
          <a:r>
            <a:rPr lang="en-US" sz="1400" kern="1200" dirty="0" err="1"/>
            <a:t>pelaksanaan</a:t>
          </a:r>
          <a:r>
            <a:rPr lang="en-US" sz="1400" kern="1200" dirty="0"/>
            <a:t> </a:t>
          </a:r>
          <a:r>
            <a:rPr lang="en-US" sz="1400" kern="1200" dirty="0" err="1"/>
            <a:t>kemitraan</a:t>
          </a:r>
          <a:r>
            <a:rPr lang="en-US" sz="1400" kern="1200" dirty="0"/>
            <a:t> </a:t>
          </a:r>
          <a:r>
            <a:rPr lang="en-US" sz="1400" kern="1200" dirty="0" err="1"/>
            <a:t>antara</a:t>
          </a:r>
          <a:r>
            <a:rPr lang="en-US" sz="1400" kern="1200" dirty="0"/>
            <a:t> </a:t>
          </a:r>
          <a:r>
            <a:rPr lang="en-US" sz="1400" kern="1200" dirty="0" err="1"/>
            <a:t>pelaku</a:t>
          </a:r>
          <a:r>
            <a:rPr lang="en-US" sz="1400" kern="1200" dirty="0"/>
            <a:t> </a:t>
          </a:r>
          <a:r>
            <a:rPr lang="en-US" sz="1400" kern="1200" dirty="0" err="1"/>
            <a:t>besar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UMKM</a:t>
          </a:r>
        </a:p>
      </dsp:txBody>
      <dsp:txXfrm>
        <a:off x="6241761" y="2918873"/>
        <a:ext cx="2973675" cy="1117438"/>
      </dsp:txXfrm>
    </dsp:sp>
    <dsp:sp modelId="{14D70213-7D74-41DF-A348-EE28805EC8CF}">
      <dsp:nvSpPr>
        <dsp:cNvPr id="0" name=""/>
        <dsp:cNvSpPr/>
      </dsp:nvSpPr>
      <dsp:spPr>
        <a:xfrm>
          <a:off x="63071" y="2511792"/>
          <a:ext cx="4562533" cy="1507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Melalui</a:t>
          </a:r>
          <a:r>
            <a:rPr lang="en-US" sz="1400" kern="1200" dirty="0" smtClean="0"/>
            <a:t> </a:t>
          </a:r>
          <a:r>
            <a:rPr lang="id-ID" sz="1400" kern="1200" dirty="0" smtClean="0"/>
            <a:t> </a:t>
          </a:r>
          <a:r>
            <a:rPr lang="id-ID" sz="1400" kern="1200" dirty="0" smtClean="0">
              <a:solidFill>
                <a:srgbClr val="FF0000"/>
              </a:solidFill>
            </a:rPr>
            <a:t>UU No. 5/1999 </a:t>
          </a:r>
          <a:r>
            <a:rPr lang="id-ID" sz="1400" kern="1200" dirty="0" smtClean="0"/>
            <a:t>dan </a:t>
          </a:r>
          <a:r>
            <a:rPr lang="en-US" sz="1400" kern="1200" dirty="0" err="1" smtClean="0"/>
            <a:t>perkuatan</a:t>
          </a:r>
          <a:r>
            <a:rPr lang="en-US" sz="1400" kern="1200" dirty="0" smtClean="0"/>
            <a:t> PP No. 57/2010, KPPU </a:t>
          </a:r>
          <a:r>
            <a:rPr lang="en-US" sz="1400" kern="1200" dirty="0" err="1" smtClean="0"/>
            <a:t>memiliki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kewenangan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untuk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menerima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mengevaluasi</a:t>
          </a:r>
          <a:r>
            <a:rPr lang="en-US" sz="1400" kern="1200" dirty="0" smtClean="0"/>
            <a:t> merger yang </a:t>
          </a:r>
          <a:r>
            <a:rPr lang="en-US" sz="1400" kern="1200" dirty="0" err="1" smtClean="0"/>
            <a:t>dinotifikasi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dikonsultasikan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63071" y="2888705"/>
        <a:ext cx="3193773" cy="1130739"/>
      </dsp:txXfrm>
    </dsp:sp>
    <dsp:sp modelId="{31439B9C-3605-4EEC-B70B-5BA76F8C183F}">
      <dsp:nvSpPr>
        <dsp:cNvPr id="0" name=""/>
        <dsp:cNvSpPr/>
      </dsp:nvSpPr>
      <dsp:spPr>
        <a:xfrm>
          <a:off x="5095046" y="14137"/>
          <a:ext cx="4120390" cy="1654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KPPU </a:t>
          </a:r>
          <a:r>
            <a:rPr lang="en-US" sz="1400" kern="1200" dirty="0" err="1"/>
            <a:t>memiliki</a:t>
          </a:r>
          <a:r>
            <a:rPr lang="en-US" sz="1400" kern="1200" dirty="0"/>
            <a:t> </a:t>
          </a:r>
          <a:r>
            <a:rPr lang="en-US" sz="1400" kern="1200" dirty="0" err="1"/>
            <a:t>kewenangan</a:t>
          </a:r>
          <a:r>
            <a:rPr lang="en-US" sz="1400" kern="1200" dirty="0"/>
            <a:t> </a:t>
          </a:r>
          <a:r>
            <a:rPr lang="en-US" sz="1400" kern="1200" dirty="0" err="1"/>
            <a:t>menyelidiki</a:t>
          </a:r>
          <a:r>
            <a:rPr lang="en-US" sz="1400" kern="1200" dirty="0"/>
            <a:t>, </a:t>
          </a:r>
          <a:r>
            <a:rPr lang="en-US" sz="1400" kern="1200" dirty="0" err="1"/>
            <a:t>memeriksa</a:t>
          </a:r>
          <a:r>
            <a:rPr lang="en-US" sz="1400" kern="1200" dirty="0"/>
            <a:t>,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memutuskan</a:t>
          </a:r>
          <a:r>
            <a:rPr lang="en-US" sz="1400" kern="1200" dirty="0"/>
            <a:t> </a:t>
          </a:r>
          <a:r>
            <a:rPr lang="en-US" sz="1400" kern="1200" dirty="0" err="1"/>
            <a:t>dugaan</a:t>
          </a:r>
          <a:r>
            <a:rPr lang="en-US" sz="1400" kern="1200" dirty="0"/>
            <a:t> </a:t>
          </a:r>
          <a:r>
            <a:rPr lang="en-US" sz="1400" kern="1200" dirty="0" err="1"/>
            <a:t>pelanggaraan</a:t>
          </a:r>
          <a:r>
            <a:rPr lang="en-US" sz="1400" kern="1200" dirty="0"/>
            <a:t> </a:t>
          </a:r>
          <a:r>
            <a:rPr lang="en-US" sz="1400" kern="1200" dirty="0" err="1"/>
            <a:t>persaingan</a:t>
          </a:r>
          <a:r>
            <a:rPr lang="en-US" sz="1400" kern="1200" dirty="0"/>
            <a:t> </a:t>
          </a:r>
          <a:r>
            <a:rPr lang="en-US" sz="1400" kern="1200" dirty="0" err="1"/>
            <a:t>usaha</a:t>
          </a:r>
          <a:r>
            <a:rPr lang="en-US" sz="1400" kern="1200" dirty="0"/>
            <a:t>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sehat</a:t>
          </a:r>
          <a:r>
            <a:rPr lang="en-US" sz="1400" kern="1200" dirty="0"/>
            <a:t> </a:t>
          </a:r>
          <a:r>
            <a:rPr lang="en-US" sz="1400" kern="1200" dirty="0" err="1"/>
            <a:t>oleh</a:t>
          </a:r>
          <a:r>
            <a:rPr lang="en-US" sz="1400" kern="1200" dirty="0"/>
            <a:t> </a:t>
          </a:r>
          <a:r>
            <a:rPr lang="en-US" sz="1400" kern="1200" dirty="0" err="1"/>
            <a:t>pelaku</a:t>
          </a:r>
          <a:r>
            <a:rPr lang="en-US" sz="1400" kern="1200" dirty="0"/>
            <a:t> </a:t>
          </a:r>
          <a:r>
            <a:rPr lang="en-US" sz="1400" kern="1200" dirty="0" err="1"/>
            <a:t>bisnis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>
              <a:solidFill>
                <a:srgbClr val="FF0000"/>
              </a:solidFill>
            </a:rPr>
            <a:t>UU No. 5/1999</a:t>
          </a:r>
          <a:endParaRPr lang="en-US" sz="14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6331163" y="14137"/>
        <a:ext cx="2884273" cy="1240905"/>
      </dsp:txXfrm>
    </dsp:sp>
    <dsp:sp modelId="{F1A38EEC-6BD3-4D53-A54F-7F9D7E4881CC}">
      <dsp:nvSpPr>
        <dsp:cNvPr id="0" name=""/>
        <dsp:cNvSpPr/>
      </dsp:nvSpPr>
      <dsp:spPr>
        <a:xfrm>
          <a:off x="177279" y="-81500"/>
          <a:ext cx="4137317" cy="1785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KPPU </a:t>
          </a:r>
          <a:r>
            <a:rPr lang="en-US" sz="1400" kern="1200" dirty="0" err="1"/>
            <a:t>memiliki</a:t>
          </a:r>
          <a:r>
            <a:rPr lang="en-US" sz="1400" kern="1200" dirty="0"/>
            <a:t> </a:t>
          </a:r>
          <a:r>
            <a:rPr lang="en-US" sz="1400" kern="1200" dirty="0" err="1"/>
            <a:t>kewenangan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memberikan</a:t>
          </a:r>
          <a:r>
            <a:rPr lang="en-US" sz="1400" kern="1200" dirty="0"/>
            <a:t> saran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pertimbangan</a:t>
          </a:r>
          <a:r>
            <a:rPr lang="en-US" sz="1400" kern="1200" dirty="0"/>
            <a:t> </a:t>
          </a:r>
          <a:r>
            <a:rPr lang="en-US" sz="1400" kern="1200" dirty="0" err="1"/>
            <a:t>atas</a:t>
          </a:r>
          <a:r>
            <a:rPr lang="en-US" sz="1400" kern="1200" dirty="0"/>
            <a:t> </a:t>
          </a:r>
          <a:r>
            <a:rPr lang="en-US" sz="1400" kern="1200" dirty="0" err="1"/>
            <a:t>kebijakan</a:t>
          </a:r>
          <a:r>
            <a:rPr lang="en-US" sz="1400" kern="1200" dirty="0"/>
            <a:t> </a:t>
          </a:r>
          <a:r>
            <a:rPr lang="en-US" sz="1400" kern="1200" dirty="0" err="1"/>
            <a:t>pemerintah</a:t>
          </a:r>
          <a:r>
            <a:rPr lang="en-US" sz="1400" kern="1200" dirty="0"/>
            <a:t> yang </a:t>
          </a:r>
          <a:r>
            <a:rPr lang="en-US" sz="1400" kern="1200" dirty="0" err="1"/>
            <a:t>mengarah</a:t>
          </a:r>
          <a:r>
            <a:rPr lang="en-US" sz="1400" kern="1200" dirty="0"/>
            <a:t> </a:t>
          </a:r>
          <a:r>
            <a:rPr lang="en-US" sz="1400" kern="1200" dirty="0" err="1"/>
            <a:t>pada</a:t>
          </a:r>
          <a:r>
            <a:rPr lang="en-US" sz="1400" kern="1200" dirty="0"/>
            <a:t> </a:t>
          </a:r>
          <a:r>
            <a:rPr lang="en-US" sz="1400" kern="1200" dirty="0" err="1"/>
            <a:t>persaingan</a:t>
          </a:r>
          <a:r>
            <a:rPr lang="en-US" sz="1400" kern="1200" dirty="0"/>
            <a:t> </a:t>
          </a:r>
          <a:r>
            <a:rPr lang="en-US" sz="1400" kern="1200" dirty="0" err="1"/>
            <a:t>usaha</a:t>
          </a:r>
          <a:r>
            <a:rPr lang="en-US" sz="1400" kern="1200" dirty="0"/>
            <a:t>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sehat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>
              <a:solidFill>
                <a:srgbClr val="FF0000"/>
              </a:solidFill>
            </a:rPr>
            <a:t>UU No. 5/1999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177279" y="-81500"/>
        <a:ext cx="2896121" cy="1339196"/>
      </dsp:txXfrm>
    </dsp:sp>
    <dsp:sp modelId="{123A1F1F-8FC1-458F-8BF7-719FDE903D7A}">
      <dsp:nvSpPr>
        <dsp:cNvPr id="0" name=""/>
        <dsp:cNvSpPr/>
      </dsp:nvSpPr>
      <dsp:spPr>
        <a:xfrm>
          <a:off x="2815644" y="265325"/>
          <a:ext cx="1751621" cy="1751621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Advokasi</a:t>
          </a:r>
          <a:r>
            <a:rPr lang="en-US" sz="1500" kern="1200" dirty="0"/>
            <a:t> </a:t>
          </a:r>
          <a:r>
            <a:rPr lang="en-US" sz="1500" kern="1200" dirty="0" err="1"/>
            <a:t>Kebijakan</a:t>
          </a:r>
          <a:endParaRPr lang="en-US" sz="1500" kern="1200" dirty="0"/>
        </a:p>
      </dsp:txBody>
      <dsp:txXfrm>
        <a:off x="2815644" y="265325"/>
        <a:ext cx="1751621" cy="1751621"/>
      </dsp:txXfrm>
    </dsp:sp>
    <dsp:sp modelId="{3F2E9E06-C68D-4D50-8FA4-0089D2536DD6}">
      <dsp:nvSpPr>
        <dsp:cNvPr id="0" name=""/>
        <dsp:cNvSpPr/>
      </dsp:nvSpPr>
      <dsp:spPr>
        <a:xfrm rot="5400000">
          <a:off x="4648171" y="265325"/>
          <a:ext cx="1751621" cy="1751621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Penegakkan</a:t>
          </a:r>
          <a:r>
            <a:rPr lang="en-US" sz="1500" kern="1200" dirty="0"/>
            <a:t> </a:t>
          </a:r>
          <a:r>
            <a:rPr lang="en-US" sz="1500" kern="1200" dirty="0" err="1"/>
            <a:t>Hukum</a:t>
          </a:r>
          <a:endParaRPr lang="en-US" sz="1500" kern="1200" dirty="0"/>
        </a:p>
      </dsp:txBody>
      <dsp:txXfrm rot="5400000">
        <a:off x="4648171" y="265325"/>
        <a:ext cx="1751621" cy="1751621"/>
      </dsp:txXfrm>
    </dsp:sp>
    <dsp:sp modelId="{9C55B968-636E-4792-8ED0-ABF51A2708F3}">
      <dsp:nvSpPr>
        <dsp:cNvPr id="0" name=""/>
        <dsp:cNvSpPr/>
      </dsp:nvSpPr>
      <dsp:spPr>
        <a:xfrm rot="10800000">
          <a:off x="4648171" y="2097853"/>
          <a:ext cx="1751621" cy="1751621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Pengawasan</a:t>
          </a:r>
          <a:r>
            <a:rPr lang="en-US" sz="1500" kern="1200" dirty="0"/>
            <a:t> </a:t>
          </a:r>
          <a:r>
            <a:rPr lang="en-US" sz="1500" kern="1200" dirty="0" err="1"/>
            <a:t>Kemitraan</a:t>
          </a:r>
          <a:endParaRPr lang="en-US" sz="1500" kern="1200" dirty="0"/>
        </a:p>
      </dsp:txBody>
      <dsp:txXfrm rot="10800000">
        <a:off x="4648171" y="2097853"/>
        <a:ext cx="1751621" cy="1751621"/>
      </dsp:txXfrm>
    </dsp:sp>
    <dsp:sp modelId="{2FB2197E-0E8D-4078-BACE-B8836E7C7AA2}">
      <dsp:nvSpPr>
        <dsp:cNvPr id="0" name=""/>
        <dsp:cNvSpPr/>
      </dsp:nvSpPr>
      <dsp:spPr>
        <a:xfrm rot="16200000">
          <a:off x="2815644" y="2097853"/>
          <a:ext cx="1751621" cy="1751621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Pengendalian</a:t>
          </a:r>
          <a:r>
            <a:rPr lang="en-US" sz="1500" kern="1200" dirty="0"/>
            <a:t> Merger</a:t>
          </a:r>
        </a:p>
      </dsp:txBody>
      <dsp:txXfrm rot="16200000">
        <a:off x="2815644" y="2097853"/>
        <a:ext cx="1751621" cy="1751621"/>
      </dsp:txXfrm>
    </dsp:sp>
    <dsp:sp modelId="{3E85D43D-C98F-45CD-9F09-2B41031C6EE9}">
      <dsp:nvSpPr>
        <dsp:cNvPr id="0" name=""/>
        <dsp:cNvSpPr/>
      </dsp:nvSpPr>
      <dsp:spPr>
        <a:xfrm>
          <a:off x="4305331" y="1693321"/>
          <a:ext cx="604774" cy="52589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63C45D-2356-4F2A-8DDD-F868F0C86AC6}">
      <dsp:nvSpPr>
        <dsp:cNvPr id="0" name=""/>
        <dsp:cNvSpPr/>
      </dsp:nvSpPr>
      <dsp:spPr>
        <a:xfrm rot="10800000">
          <a:off x="4305331" y="1895587"/>
          <a:ext cx="604774" cy="52589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1825" cy="481013"/>
          </a:xfrm>
          <a:prstGeom prst="rect">
            <a:avLst/>
          </a:prstGeom>
        </p:spPr>
        <p:txBody>
          <a:bodyPr vert="horz" wrap="square" lIns="98308" tIns="49153" rIns="98308" bIns="491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1788" y="0"/>
            <a:ext cx="3171825" cy="481013"/>
          </a:xfrm>
          <a:prstGeom prst="rect">
            <a:avLst/>
          </a:prstGeom>
        </p:spPr>
        <p:txBody>
          <a:bodyPr vert="horz" wrap="square" lIns="98308" tIns="49153" rIns="98308" bIns="491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3B2F65-FE74-4139-A4E6-DA1CDD3A69BA}" type="datetimeFigureOut">
              <a:rPr lang="en-US" altLang="en-US"/>
              <a:pPr>
                <a:defRPr/>
              </a:pPr>
              <a:t>5/3/2020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1825" cy="481013"/>
          </a:xfrm>
          <a:prstGeom prst="rect">
            <a:avLst/>
          </a:prstGeom>
        </p:spPr>
        <p:txBody>
          <a:bodyPr vert="horz" wrap="square" lIns="98308" tIns="49153" rIns="98308" bIns="491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1788" y="9118600"/>
            <a:ext cx="3171825" cy="481013"/>
          </a:xfrm>
          <a:prstGeom prst="rect">
            <a:avLst/>
          </a:prstGeom>
        </p:spPr>
        <p:txBody>
          <a:bodyPr vert="horz" wrap="square" lIns="98308" tIns="49153" rIns="98308" bIns="491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4407C7-DAEC-4C6D-8037-1C82B047A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86649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1825" cy="481013"/>
          </a:xfrm>
          <a:prstGeom prst="rect">
            <a:avLst/>
          </a:prstGeom>
        </p:spPr>
        <p:txBody>
          <a:bodyPr vert="horz" wrap="square" lIns="98308" tIns="49153" rIns="98308" bIns="491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1788" y="0"/>
            <a:ext cx="3171825" cy="481013"/>
          </a:xfrm>
          <a:prstGeom prst="rect">
            <a:avLst/>
          </a:prstGeom>
        </p:spPr>
        <p:txBody>
          <a:bodyPr vert="horz" wrap="square" lIns="98308" tIns="49153" rIns="98308" bIns="491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C32432-5513-489D-9254-A2B61914AB1C}" type="datetimeFigureOut">
              <a:rPr lang="id-ID" altLang="en-US"/>
              <a:pPr>
                <a:defRPr/>
              </a:pPr>
              <a:t>03/05/2020</a:t>
            </a:fld>
            <a:endParaRPr lang="id-ID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20725"/>
            <a:ext cx="6451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308" tIns="49153" rIns="98308" bIns="49153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60888"/>
            <a:ext cx="5854700" cy="4321175"/>
          </a:xfrm>
          <a:prstGeom prst="rect">
            <a:avLst/>
          </a:prstGeom>
        </p:spPr>
        <p:txBody>
          <a:bodyPr vert="horz" wrap="square" lIns="98308" tIns="49153" rIns="98308" bIns="4915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id-ID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1825" cy="481013"/>
          </a:xfrm>
          <a:prstGeom prst="rect">
            <a:avLst/>
          </a:prstGeom>
        </p:spPr>
        <p:txBody>
          <a:bodyPr vert="horz" wrap="square" lIns="98308" tIns="49153" rIns="98308" bIns="491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1788" y="9118600"/>
            <a:ext cx="3171825" cy="481013"/>
          </a:xfrm>
          <a:prstGeom prst="rect">
            <a:avLst/>
          </a:prstGeom>
        </p:spPr>
        <p:txBody>
          <a:bodyPr vert="horz" wrap="square" lIns="98308" tIns="49153" rIns="98308" bIns="491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7FC39D5-B155-4D55-9F3A-665617E59E0B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xmlns="" val="3533634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127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255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398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526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67159" algn="l" defTabSz="10268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80591" algn="l" defTabSz="10268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94023" algn="l" defTabSz="10268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107454" algn="l" defTabSz="10268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D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FE2562-1C26-435B-93A5-AD828C5A78C7}" type="slidenum">
              <a:rPr lang="id-ID" altLang="en-US" sz="1200" smtClean="0"/>
              <a:pPr>
                <a:spcBef>
                  <a:spcPct val="0"/>
                </a:spcBef>
              </a:pPr>
              <a:t>1</a:t>
            </a:fld>
            <a:endParaRPr lang="id-ID" altLang="en-US" sz="1200"/>
          </a:p>
        </p:txBody>
      </p:sp>
    </p:spTree>
    <p:extLst>
      <p:ext uri="{BB962C8B-B14F-4D97-AF65-F5344CB8AC3E}">
        <p14:creationId xmlns:p14="http://schemas.microsoft.com/office/powerpoint/2010/main" xmlns="" val="267317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A62EFA-93E6-4644-AF2D-C996E98E3A4D}" type="slidenum">
              <a:rPr lang="id-ID" altLang="en-US" sz="1200" smtClean="0"/>
              <a:pPr>
                <a:spcBef>
                  <a:spcPct val="0"/>
                </a:spcBef>
              </a:pPr>
              <a:t>33</a:t>
            </a:fld>
            <a:endParaRPr lang="id-ID" altLang="en-US" sz="1200"/>
          </a:p>
        </p:txBody>
      </p:sp>
    </p:spTree>
    <p:extLst>
      <p:ext uri="{BB962C8B-B14F-4D97-AF65-F5344CB8AC3E}">
        <p14:creationId xmlns:p14="http://schemas.microsoft.com/office/powerpoint/2010/main" xmlns="" val="110634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3126"/>
            <a:ext cx="9120858" cy="4841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11" tIns="51056" rIns="102111" bIns="5105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9120858" y="0"/>
            <a:ext cx="1120105" cy="5715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11" tIns="51056" rIns="102111" bIns="5105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60021" y="1746242"/>
            <a:ext cx="2738585" cy="2540018"/>
          </a:xfrm>
          <a:prstGeom prst="ellipse">
            <a:avLst/>
          </a:prstGeom>
          <a:ln>
            <a:noFill/>
          </a:ln>
          <a:effectLst>
            <a:outerShdw dist="2501900" dir="5400000" algn="ctr" rotWithShape="0">
              <a:srgbClr val="000000">
                <a:alpha val="0"/>
              </a:srgbClr>
            </a:outerShdw>
            <a:softEdge rad="317500"/>
          </a:effectLst>
        </p:spPr>
      </p:pic>
      <p:sp>
        <p:nvSpPr>
          <p:cNvPr id="7" name="Rectangle 6"/>
          <p:cNvSpPr/>
          <p:nvPr/>
        </p:nvSpPr>
        <p:spPr>
          <a:xfrm>
            <a:off x="0" y="0"/>
            <a:ext cx="10240963" cy="8731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2111" tIns="51056" rIns="102111" bIns="5105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/>
          </a:p>
        </p:txBody>
      </p:sp>
      <p:graphicFrame>
        <p:nvGraphicFramePr>
          <p:cNvPr id="8" name="Object 51"/>
          <p:cNvGraphicFramePr>
            <a:graphicFrameLocks noChangeAspect="1"/>
          </p:cNvGraphicFramePr>
          <p:nvPr/>
        </p:nvGraphicFramePr>
        <p:xfrm>
          <a:off x="160015" y="79376"/>
          <a:ext cx="577833" cy="714374"/>
        </p:xfrm>
        <a:graphic>
          <a:graphicData uri="http://schemas.openxmlformats.org/presentationml/2006/ole">
            <p:oleObj spid="_x0000_s78850" name="CorelDRAW" r:id="rId4" imgW="13488120" imgH="1683144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0069" y="238126"/>
            <a:ext cx="3680346" cy="306917"/>
          </a:xfrm>
          <a:prstGeom prst="rect">
            <a:avLst/>
          </a:prstGeom>
          <a:noFill/>
        </p:spPr>
        <p:txBody>
          <a:bodyPr lIns="102111" tIns="51056" rIns="102111" bIns="5105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lgun Gothic" pitchFamily="34" charset="-127"/>
                <a:ea typeface="Malgun Gothic" pitchFamily="34" charset="-127"/>
              </a:rPr>
              <a:t>KOMISI PENGAWAS PERSAINGAN USAHA</a:t>
            </a:r>
            <a:endParaRPr lang="id-ID" sz="1200" b="1" dirty="0"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68" y="423333"/>
            <a:ext cx="3520331" cy="291042"/>
          </a:xfrm>
          <a:prstGeom prst="rect">
            <a:avLst/>
          </a:prstGeom>
          <a:noFill/>
        </p:spPr>
        <p:txBody>
          <a:bodyPr lIns="102111" tIns="51056" rIns="102111" bIns="5105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“PERSAINGAN SEHAT, SEJAHTERAKAN RAKYAT”</a:t>
            </a:r>
            <a:endParaRPr lang="id-ID" sz="12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20858" y="0"/>
            <a:ext cx="1120105" cy="873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11" tIns="51056" rIns="102111" bIns="5105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aphicFrame>
        <p:nvGraphicFramePr>
          <p:cNvPr id="12" name="Object 52"/>
          <p:cNvGraphicFramePr>
            <a:graphicFrameLocks noChangeAspect="1"/>
          </p:cNvGraphicFramePr>
          <p:nvPr/>
        </p:nvGraphicFramePr>
        <p:xfrm>
          <a:off x="6880648" y="5080000"/>
          <a:ext cx="1326347" cy="396876"/>
        </p:xfrm>
        <a:graphic>
          <a:graphicData uri="http://schemas.openxmlformats.org/presentationml/2006/ole">
            <p:oleObj spid="_x0000_s78851" name="CorelDRAW" r:id="rId5" imgW="2553120" imgH="770760" progId="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8287003" y="5080000"/>
            <a:ext cx="80007" cy="3968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11" tIns="51056" rIns="102111" bIns="5105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287003" y="5000626"/>
            <a:ext cx="720067" cy="533996"/>
          </a:xfrm>
          <a:prstGeom prst="rect">
            <a:avLst/>
          </a:prstGeom>
          <a:noFill/>
        </p:spPr>
        <p:txBody>
          <a:bodyPr lIns="102111" tIns="51056" rIns="102111" bIns="5105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Arial Rounded MT Bold" pitchFamily="34" charset="0"/>
                <a:cs typeface="+mn-cs"/>
              </a:rPr>
              <a:t>Komisi</a:t>
            </a:r>
            <a:endParaRPr lang="en-US" sz="700" dirty="0">
              <a:latin typeface="Arial Rounded MT Bold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Arial Rounded MT Bold" pitchFamily="34" charset="0"/>
                <a:cs typeface="+mn-cs"/>
              </a:rPr>
              <a:t>Pengawas</a:t>
            </a:r>
            <a:endParaRPr lang="en-US" sz="700" dirty="0">
              <a:latin typeface="Arial Rounded MT Bold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Arial Rounded MT Bold" pitchFamily="34" charset="0"/>
                <a:cs typeface="+mn-cs"/>
              </a:rPr>
              <a:t>Persaingan</a:t>
            </a:r>
            <a:endParaRPr lang="en-US" sz="700" dirty="0">
              <a:latin typeface="Arial Rounded MT Bold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Arial Rounded MT Bold" pitchFamily="34" charset="0"/>
                <a:cs typeface="+mn-cs"/>
              </a:rPr>
              <a:t>Usaha</a:t>
            </a:r>
            <a:endParaRPr lang="id-ID" sz="700" dirty="0">
              <a:latin typeface="Arial Rounded MT Bold" pitchFamily="34" charset="0"/>
              <a:cs typeface="+mn-cs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960263" y="2619373"/>
            <a:ext cx="5360542" cy="587369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tint val="75000"/>
                  </a:schemeClr>
                </a:solidFill>
                <a:effectLst/>
                <a:latin typeface="Malgun Gothic" pitchFamily="34" charset="-127"/>
                <a:ea typeface="Malgun Gothic" pitchFamily="34" charset="-127"/>
              </a:defRPr>
            </a:lvl1pPr>
            <a:lvl2pPr marL="510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1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3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3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4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 dirty="0"/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2960263" y="1981743"/>
            <a:ext cx="5360542" cy="923394"/>
          </a:xfrm>
        </p:spPr>
        <p:txBody>
          <a:bodyPr>
            <a:normAutofit/>
          </a:bodyPr>
          <a:lstStyle>
            <a:lvl1pPr algn="l">
              <a:defRPr sz="31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881B6-DD9E-40F6-A408-C9B7F1BFF0FC}" type="datetimeFigureOut">
              <a:rPr lang="id-ID" altLang="en-US" smtClean="0"/>
              <a:pPr>
                <a:defRPr/>
              </a:pPr>
              <a:t>03/05/2020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47C9E-2F8A-4B26-8F9A-7BE0B4686FE2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4698" y="171979"/>
            <a:ext cx="2304217" cy="36565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048" y="171979"/>
            <a:ext cx="6741967" cy="36565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D191-C243-4D21-9201-123C49FFFE17}" type="datetimeFigureOut">
              <a:rPr lang="id-ID" altLang="en-US" smtClean="0"/>
              <a:pPr>
                <a:defRPr/>
              </a:pPr>
              <a:t>03/05/2020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401D2-52D9-497C-9659-CAD67E620085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3429" y="3039184"/>
            <a:ext cx="8192770" cy="1067152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4097" y="4206876"/>
            <a:ext cx="8192770" cy="5715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3429" y="3039184"/>
            <a:ext cx="256024" cy="1067152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24096" y="4206876"/>
            <a:ext cx="256024" cy="5715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73126"/>
            <a:ext cx="9120858" cy="4841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120861" y="0"/>
            <a:ext cx="1120105" cy="5715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60024" y="1746242"/>
            <a:ext cx="2738585" cy="2540018"/>
          </a:xfrm>
          <a:prstGeom prst="ellipse">
            <a:avLst/>
          </a:prstGeom>
          <a:ln>
            <a:noFill/>
          </a:ln>
          <a:effectLst>
            <a:outerShdw dist="2501900" dir="5400000" algn="ctr" rotWithShape="0">
              <a:srgbClr val="000000">
                <a:alpha val="0"/>
              </a:srgbClr>
            </a:outerShdw>
            <a:softEdge rad="317500"/>
          </a:effec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0240963" cy="8731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 dirty="0"/>
          </a:p>
        </p:txBody>
      </p:sp>
      <p:graphicFrame>
        <p:nvGraphicFramePr>
          <p:cNvPr id="14" name="Object 26"/>
          <p:cNvGraphicFramePr>
            <a:graphicFrameLocks noChangeAspect="1"/>
          </p:cNvGraphicFramePr>
          <p:nvPr/>
        </p:nvGraphicFramePr>
        <p:xfrm>
          <a:off x="160016" y="79376"/>
          <a:ext cx="577833" cy="714374"/>
        </p:xfrm>
        <a:graphic>
          <a:graphicData uri="http://schemas.openxmlformats.org/presentationml/2006/ole">
            <p:oleObj spid="_x0000_s80898" name="CorelDRAW" r:id="rId4" imgW="13488120" imgH="16831440" progId="">
              <p:embed/>
            </p:oleObj>
          </a:graphicData>
        </a:graphic>
      </p:graphicFrame>
      <p:sp>
        <p:nvSpPr>
          <p:cNvPr id="15" name="TextBox 14"/>
          <p:cNvSpPr txBox="1"/>
          <p:nvPr userDrawn="1"/>
        </p:nvSpPr>
        <p:spPr>
          <a:xfrm>
            <a:off x="720071" y="238128"/>
            <a:ext cx="3680346" cy="306917"/>
          </a:xfrm>
          <a:prstGeom prst="rect">
            <a:avLst/>
          </a:prstGeom>
          <a:noFill/>
        </p:spPr>
        <p:txBody>
          <a:bodyPr lIns="102089" tIns="51045" rIns="102089" bIns="51045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lgun Gothic" pitchFamily="34" charset="-127"/>
                <a:ea typeface="Malgun Gothic" pitchFamily="34" charset="-127"/>
              </a:rPr>
              <a:t>KOMISI PENGAWAS PERSAINGAN USAHA</a:t>
            </a:r>
            <a:endParaRPr lang="id-ID" sz="1200" b="1" dirty="0"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0068" y="423334"/>
            <a:ext cx="3520331" cy="478754"/>
          </a:xfrm>
          <a:prstGeom prst="rect">
            <a:avLst/>
          </a:prstGeom>
          <a:noFill/>
        </p:spPr>
        <p:txBody>
          <a:bodyPr lIns="102089" tIns="51045" rIns="102089" bIns="51045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“PERSAINGAN SEHAT, SEJAHTERAKAN RAKYAT”</a:t>
            </a:r>
            <a:endParaRPr lang="id-ID" sz="12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120861" y="0"/>
            <a:ext cx="1120105" cy="873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graphicFrame>
        <p:nvGraphicFramePr>
          <p:cNvPr id="18" name="Object 27"/>
          <p:cNvGraphicFramePr>
            <a:graphicFrameLocks noChangeAspect="1"/>
          </p:cNvGraphicFramePr>
          <p:nvPr/>
        </p:nvGraphicFramePr>
        <p:xfrm>
          <a:off x="6880650" y="5080000"/>
          <a:ext cx="1326347" cy="396876"/>
        </p:xfrm>
        <a:graphic>
          <a:graphicData uri="http://schemas.openxmlformats.org/presentationml/2006/ole">
            <p:oleObj spid="_x0000_s80899" name="CorelDRAW" r:id="rId5" imgW="2553120" imgH="770760" progId="">
              <p:embed/>
            </p:oleObj>
          </a:graphicData>
        </a:graphic>
      </p:graphicFrame>
      <p:sp>
        <p:nvSpPr>
          <p:cNvPr id="19" name="Rectangle 18"/>
          <p:cNvSpPr/>
          <p:nvPr userDrawn="1"/>
        </p:nvSpPr>
        <p:spPr>
          <a:xfrm>
            <a:off x="8287005" y="5080000"/>
            <a:ext cx="80007" cy="3968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287005" y="5000628"/>
            <a:ext cx="720067" cy="533974"/>
          </a:xfrm>
          <a:prstGeom prst="rect">
            <a:avLst/>
          </a:prstGeom>
          <a:noFill/>
        </p:spPr>
        <p:txBody>
          <a:bodyPr lIns="102089" tIns="51045" rIns="102089" bIns="51045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Arial Rounded MT Bold" pitchFamily="34" charset="0"/>
                <a:cs typeface="+mn-cs"/>
              </a:rPr>
              <a:t>Komisi</a:t>
            </a:r>
            <a:endParaRPr lang="en-US" sz="700" dirty="0">
              <a:latin typeface="Arial Rounded MT Bold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Arial Rounded MT Bold" pitchFamily="34" charset="0"/>
                <a:cs typeface="+mn-cs"/>
              </a:rPr>
              <a:t>Pengawas</a:t>
            </a:r>
            <a:endParaRPr lang="en-US" sz="700" dirty="0">
              <a:latin typeface="Arial Rounded MT Bold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 err="1">
                <a:latin typeface="Arial Rounded MT Bold" pitchFamily="34" charset="0"/>
                <a:cs typeface="+mn-cs"/>
              </a:rPr>
              <a:t>Persaingan</a:t>
            </a:r>
            <a:endParaRPr lang="en-US" sz="700" dirty="0">
              <a:latin typeface="Arial Rounded MT Bold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Arial Rounded MT Bold" pitchFamily="34" charset="0"/>
                <a:cs typeface="+mn-cs"/>
              </a:rPr>
              <a:t>Usaha</a:t>
            </a:r>
            <a:endParaRPr lang="id-ID" sz="700" dirty="0">
              <a:latin typeface="Arial Rounded MT Bold" pitchFamily="34" charset="0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65462" y="3238500"/>
            <a:ext cx="7680722" cy="825500"/>
          </a:xfrm>
        </p:spPr>
        <p:txBody>
          <a:bodyPr anchor="t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65462" y="4270376"/>
            <a:ext cx="7680722" cy="4445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10447" indent="0" algn="ctr">
              <a:buNone/>
            </a:lvl2pPr>
            <a:lvl3pPr marL="1020892" indent="0" algn="ctr">
              <a:buNone/>
            </a:lvl3pPr>
            <a:lvl4pPr marL="1531340" indent="0" algn="ctr">
              <a:buNone/>
            </a:lvl4pPr>
            <a:lvl5pPr marL="2041784" indent="0" algn="ctr">
              <a:buNone/>
            </a:lvl5pPr>
            <a:lvl6pPr marL="2552231" indent="0" algn="ctr">
              <a:buNone/>
            </a:lvl6pPr>
            <a:lvl7pPr marL="3062677" indent="0" algn="ctr">
              <a:buNone/>
            </a:lvl7pPr>
            <a:lvl8pPr marL="3573123" indent="0" algn="ctr">
              <a:buNone/>
            </a:lvl8pPr>
            <a:lvl9pPr marL="4083569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10"/>
          </p:nvPr>
        </p:nvSpPr>
        <p:spPr>
          <a:xfrm>
            <a:off x="7168674" y="5295197"/>
            <a:ext cx="2560241" cy="305153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4B4C49E2-F2A6-48A1-9F6C-85093DF7A26B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2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46528" y="5295197"/>
            <a:ext cx="3891922" cy="30515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361906" y="5295197"/>
            <a:ext cx="1365462" cy="305153"/>
          </a:xfrm>
        </p:spPr>
        <p:txBody>
          <a:bodyPr/>
          <a:lstStyle>
            <a:lvl1pPr>
              <a:defRPr/>
            </a:lvl1pPr>
          </a:lstStyle>
          <a:p>
            <a:fld id="{53E99451-E47C-4713-8462-D0375804EF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238126"/>
            <a:ext cx="880083" cy="635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5" name="Freeform 4"/>
          <p:cNvSpPr/>
          <p:nvPr userDrawn="1"/>
        </p:nvSpPr>
        <p:spPr>
          <a:xfrm>
            <a:off x="7680722" y="5397500"/>
            <a:ext cx="2560241" cy="317500"/>
          </a:xfrm>
          <a:custGeom>
            <a:avLst/>
            <a:gdLst>
              <a:gd name="connsiteX0" fmla="*/ 0 w 1928794"/>
              <a:gd name="connsiteY0" fmla="*/ 0 h 785800"/>
              <a:gd name="connsiteX1" fmla="*/ 1928794 w 1928794"/>
              <a:gd name="connsiteY1" fmla="*/ 0 h 785800"/>
              <a:gd name="connsiteX2" fmla="*/ 1928794 w 1928794"/>
              <a:gd name="connsiteY2" fmla="*/ 785800 h 785800"/>
              <a:gd name="connsiteX3" fmla="*/ 0 w 1928794"/>
              <a:gd name="connsiteY3" fmla="*/ 785800 h 785800"/>
              <a:gd name="connsiteX4" fmla="*/ 0 w 1928794"/>
              <a:gd name="connsiteY4" fmla="*/ 0 h 785800"/>
              <a:gd name="connsiteX0" fmla="*/ 0 w 2286016"/>
              <a:gd name="connsiteY0" fmla="*/ 0 h 785800"/>
              <a:gd name="connsiteX1" fmla="*/ 2286016 w 2286016"/>
              <a:gd name="connsiteY1" fmla="*/ 0 h 785800"/>
              <a:gd name="connsiteX2" fmla="*/ 2286016 w 2286016"/>
              <a:gd name="connsiteY2" fmla="*/ 785800 h 785800"/>
              <a:gd name="connsiteX3" fmla="*/ 357222 w 2286016"/>
              <a:gd name="connsiteY3" fmla="*/ 785800 h 785800"/>
              <a:gd name="connsiteX4" fmla="*/ 0 w 2286016"/>
              <a:gd name="connsiteY4" fmla="*/ 0 h 785800"/>
              <a:gd name="connsiteX0" fmla="*/ 0 w 2286016"/>
              <a:gd name="connsiteY0" fmla="*/ 0 h 785800"/>
              <a:gd name="connsiteX1" fmla="*/ 2286016 w 2286016"/>
              <a:gd name="connsiteY1" fmla="*/ 0 h 785800"/>
              <a:gd name="connsiteX2" fmla="*/ 2286016 w 2286016"/>
              <a:gd name="connsiteY2" fmla="*/ 785800 h 785800"/>
              <a:gd name="connsiteX3" fmla="*/ 357222 w 2286016"/>
              <a:gd name="connsiteY3" fmla="*/ 785800 h 785800"/>
              <a:gd name="connsiteX4" fmla="*/ 1212840 w 2286016"/>
              <a:gd name="connsiteY4" fmla="*/ 784225 h 785800"/>
              <a:gd name="connsiteX5" fmla="*/ 0 w 2286016"/>
              <a:gd name="connsiteY5" fmla="*/ 0 h 785800"/>
              <a:gd name="connsiteX0" fmla="*/ 0 w 2286016"/>
              <a:gd name="connsiteY0" fmla="*/ 0 h 785800"/>
              <a:gd name="connsiteX1" fmla="*/ 2286016 w 2286016"/>
              <a:gd name="connsiteY1" fmla="*/ 0 h 785800"/>
              <a:gd name="connsiteX2" fmla="*/ 2286016 w 2286016"/>
              <a:gd name="connsiteY2" fmla="*/ 785800 h 785800"/>
              <a:gd name="connsiteX3" fmla="*/ 357222 w 2286016"/>
              <a:gd name="connsiteY3" fmla="*/ 785800 h 785800"/>
              <a:gd name="connsiteX4" fmla="*/ 569866 w 2286016"/>
              <a:gd name="connsiteY4" fmla="*/ 784227 h 785800"/>
              <a:gd name="connsiteX5" fmla="*/ 0 w 2286016"/>
              <a:gd name="connsiteY5" fmla="*/ 0 h 7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16" h="785800">
                <a:moveTo>
                  <a:pt x="0" y="0"/>
                </a:moveTo>
                <a:lnTo>
                  <a:pt x="2286016" y="0"/>
                </a:lnTo>
                <a:lnTo>
                  <a:pt x="2286016" y="785800"/>
                </a:lnTo>
                <a:lnTo>
                  <a:pt x="357222" y="785800"/>
                </a:lnTo>
                <a:lnTo>
                  <a:pt x="569866" y="784227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6" name="Freeform 5"/>
          <p:cNvSpPr/>
          <p:nvPr userDrawn="1"/>
        </p:nvSpPr>
        <p:spPr>
          <a:xfrm>
            <a:off x="0" y="5397500"/>
            <a:ext cx="5520520" cy="317500"/>
          </a:xfrm>
          <a:custGeom>
            <a:avLst/>
            <a:gdLst>
              <a:gd name="connsiteX0" fmla="*/ 0 w 8143900"/>
              <a:gd name="connsiteY0" fmla="*/ 0 h 785800"/>
              <a:gd name="connsiteX1" fmla="*/ 8143900 w 8143900"/>
              <a:gd name="connsiteY1" fmla="*/ 0 h 785800"/>
              <a:gd name="connsiteX2" fmla="*/ 8143900 w 8143900"/>
              <a:gd name="connsiteY2" fmla="*/ 785800 h 785800"/>
              <a:gd name="connsiteX3" fmla="*/ 0 w 8143900"/>
              <a:gd name="connsiteY3" fmla="*/ 785800 h 785800"/>
              <a:gd name="connsiteX4" fmla="*/ 0 w 8143900"/>
              <a:gd name="connsiteY4" fmla="*/ 0 h 785800"/>
              <a:gd name="connsiteX0" fmla="*/ 0 w 8143900"/>
              <a:gd name="connsiteY0" fmla="*/ 0 h 785800"/>
              <a:gd name="connsiteX1" fmla="*/ 7000860 w 8143900"/>
              <a:gd name="connsiteY1" fmla="*/ 142858 h 785800"/>
              <a:gd name="connsiteX2" fmla="*/ 8143900 w 8143900"/>
              <a:gd name="connsiteY2" fmla="*/ 785800 h 785800"/>
              <a:gd name="connsiteX3" fmla="*/ 0 w 8143900"/>
              <a:gd name="connsiteY3" fmla="*/ 785800 h 785800"/>
              <a:gd name="connsiteX4" fmla="*/ 0 w 8143900"/>
              <a:gd name="connsiteY4" fmla="*/ 0 h 785800"/>
              <a:gd name="connsiteX0" fmla="*/ 0 w 8143900"/>
              <a:gd name="connsiteY0" fmla="*/ 36 h 785836"/>
              <a:gd name="connsiteX1" fmla="*/ 5143440 w 8143900"/>
              <a:gd name="connsiteY1" fmla="*/ 0 h 785836"/>
              <a:gd name="connsiteX2" fmla="*/ 8143900 w 8143900"/>
              <a:gd name="connsiteY2" fmla="*/ 785836 h 785836"/>
              <a:gd name="connsiteX3" fmla="*/ 0 w 8143900"/>
              <a:gd name="connsiteY3" fmla="*/ 785836 h 785836"/>
              <a:gd name="connsiteX4" fmla="*/ 0 w 8143900"/>
              <a:gd name="connsiteY4" fmla="*/ 36 h 785836"/>
              <a:gd name="connsiteX0" fmla="*/ 0 w 6429356"/>
              <a:gd name="connsiteY0" fmla="*/ 36 h 785836"/>
              <a:gd name="connsiteX1" fmla="*/ 5143440 w 6429356"/>
              <a:gd name="connsiteY1" fmla="*/ 0 h 785836"/>
              <a:gd name="connsiteX2" fmla="*/ 6429356 w 6429356"/>
              <a:gd name="connsiteY2" fmla="*/ 785836 h 785836"/>
              <a:gd name="connsiteX3" fmla="*/ 0 w 6429356"/>
              <a:gd name="connsiteY3" fmla="*/ 785836 h 785836"/>
              <a:gd name="connsiteX4" fmla="*/ 0 w 6429356"/>
              <a:gd name="connsiteY4" fmla="*/ 36 h 785836"/>
              <a:gd name="connsiteX0" fmla="*/ 0 w 6429356"/>
              <a:gd name="connsiteY0" fmla="*/ 36 h 785899"/>
              <a:gd name="connsiteX1" fmla="*/ 5143440 w 6429356"/>
              <a:gd name="connsiteY1" fmla="*/ 0 h 785899"/>
              <a:gd name="connsiteX2" fmla="*/ 6429356 w 6429356"/>
              <a:gd name="connsiteY2" fmla="*/ 785836 h 785899"/>
              <a:gd name="connsiteX3" fmla="*/ 5683795 w 6429356"/>
              <a:gd name="connsiteY3" fmla="*/ 785899 h 785899"/>
              <a:gd name="connsiteX4" fmla="*/ 0 w 6429356"/>
              <a:gd name="connsiteY4" fmla="*/ 785836 h 785899"/>
              <a:gd name="connsiteX5" fmla="*/ 0 w 6429356"/>
              <a:gd name="connsiteY5" fmla="*/ 36 h 785899"/>
              <a:gd name="connsiteX0" fmla="*/ 0 w 5687466"/>
              <a:gd name="connsiteY0" fmla="*/ 36 h 785899"/>
              <a:gd name="connsiteX1" fmla="*/ 5143440 w 5687466"/>
              <a:gd name="connsiteY1" fmla="*/ 0 h 785899"/>
              <a:gd name="connsiteX2" fmla="*/ 5687466 w 5687466"/>
              <a:gd name="connsiteY2" fmla="*/ 785836 h 785899"/>
              <a:gd name="connsiteX3" fmla="*/ 5683795 w 5687466"/>
              <a:gd name="connsiteY3" fmla="*/ 785899 h 785899"/>
              <a:gd name="connsiteX4" fmla="*/ 0 w 5687466"/>
              <a:gd name="connsiteY4" fmla="*/ 785836 h 785899"/>
              <a:gd name="connsiteX5" fmla="*/ 0 w 5687466"/>
              <a:gd name="connsiteY5" fmla="*/ 36 h 785899"/>
              <a:gd name="connsiteX0" fmla="*/ 0 w 5687466"/>
              <a:gd name="connsiteY0" fmla="*/ 36 h 785899"/>
              <a:gd name="connsiteX1" fmla="*/ 5143440 w 5687466"/>
              <a:gd name="connsiteY1" fmla="*/ 0 h 785899"/>
              <a:gd name="connsiteX2" fmla="*/ 5687466 w 5687466"/>
              <a:gd name="connsiteY2" fmla="*/ 785836 h 785899"/>
              <a:gd name="connsiteX3" fmla="*/ 5683795 w 5687466"/>
              <a:gd name="connsiteY3" fmla="*/ 785899 h 785899"/>
              <a:gd name="connsiteX4" fmla="*/ 0 w 5687466"/>
              <a:gd name="connsiteY4" fmla="*/ 785836 h 785899"/>
              <a:gd name="connsiteX5" fmla="*/ 0 w 5687466"/>
              <a:gd name="connsiteY5" fmla="*/ 36 h 78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7466" h="785899">
                <a:moveTo>
                  <a:pt x="0" y="36"/>
                </a:moveTo>
                <a:lnTo>
                  <a:pt x="5143440" y="0"/>
                </a:lnTo>
                <a:lnTo>
                  <a:pt x="5687466" y="785836"/>
                </a:lnTo>
                <a:lnTo>
                  <a:pt x="5683795" y="785899"/>
                </a:lnTo>
                <a:lnTo>
                  <a:pt x="0" y="785836"/>
                </a:lnTo>
                <a:lnTo>
                  <a:pt x="0" y="36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 dirty="0"/>
          </a:p>
        </p:txBody>
      </p:sp>
      <p:sp>
        <p:nvSpPr>
          <p:cNvPr id="7" name="Freeform 6"/>
          <p:cNvSpPr/>
          <p:nvPr userDrawn="1"/>
        </p:nvSpPr>
        <p:spPr>
          <a:xfrm>
            <a:off x="4960467" y="5397500"/>
            <a:ext cx="3360316" cy="317500"/>
          </a:xfrm>
          <a:custGeom>
            <a:avLst/>
            <a:gdLst>
              <a:gd name="connsiteX0" fmla="*/ 0 w 2286016"/>
              <a:gd name="connsiteY0" fmla="*/ 0 h 785800"/>
              <a:gd name="connsiteX1" fmla="*/ 2286016 w 2286016"/>
              <a:gd name="connsiteY1" fmla="*/ 0 h 785800"/>
              <a:gd name="connsiteX2" fmla="*/ 2286016 w 2286016"/>
              <a:gd name="connsiteY2" fmla="*/ 785800 h 785800"/>
              <a:gd name="connsiteX3" fmla="*/ 0 w 2286016"/>
              <a:gd name="connsiteY3" fmla="*/ 785800 h 785800"/>
              <a:gd name="connsiteX4" fmla="*/ 0 w 2286016"/>
              <a:gd name="connsiteY4" fmla="*/ 0 h 785800"/>
              <a:gd name="connsiteX0" fmla="*/ 0 w 3643370"/>
              <a:gd name="connsiteY0" fmla="*/ 0 h 785800"/>
              <a:gd name="connsiteX1" fmla="*/ 3643370 w 3643370"/>
              <a:gd name="connsiteY1" fmla="*/ 0 h 785800"/>
              <a:gd name="connsiteX2" fmla="*/ 3643370 w 3643370"/>
              <a:gd name="connsiteY2" fmla="*/ 785800 h 785800"/>
              <a:gd name="connsiteX3" fmla="*/ 1357354 w 3643370"/>
              <a:gd name="connsiteY3" fmla="*/ 785800 h 785800"/>
              <a:gd name="connsiteX4" fmla="*/ 0 w 3643370"/>
              <a:gd name="connsiteY4" fmla="*/ 0 h 785800"/>
              <a:gd name="connsiteX0" fmla="*/ 0 w 3643370"/>
              <a:gd name="connsiteY0" fmla="*/ 0 h 785800"/>
              <a:gd name="connsiteX1" fmla="*/ 3643370 w 3643370"/>
              <a:gd name="connsiteY1" fmla="*/ 0 h 785800"/>
              <a:gd name="connsiteX2" fmla="*/ 3643370 w 3643370"/>
              <a:gd name="connsiteY2" fmla="*/ 785800 h 785800"/>
              <a:gd name="connsiteX3" fmla="*/ 1143008 w 3643370"/>
              <a:gd name="connsiteY3" fmla="*/ 785800 h 785800"/>
              <a:gd name="connsiteX4" fmla="*/ 0 w 3643370"/>
              <a:gd name="connsiteY4" fmla="*/ 0 h 785800"/>
              <a:gd name="connsiteX0" fmla="*/ 0 w 3643370"/>
              <a:gd name="connsiteY0" fmla="*/ 0 h 785800"/>
              <a:gd name="connsiteX1" fmla="*/ 2428892 w 3643370"/>
              <a:gd name="connsiteY1" fmla="*/ 0 h 785800"/>
              <a:gd name="connsiteX2" fmla="*/ 3643370 w 3643370"/>
              <a:gd name="connsiteY2" fmla="*/ 785800 h 785800"/>
              <a:gd name="connsiteX3" fmla="*/ 1143008 w 3643370"/>
              <a:gd name="connsiteY3" fmla="*/ 785800 h 785800"/>
              <a:gd name="connsiteX4" fmla="*/ 0 w 3643370"/>
              <a:gd name="connsiteY4" fmla="*/ 0 h 785800"/>
              <a:gd name="connsiteX0" fmla="*/ 0 w 3643370"/>
              <a:gd name="connsiteY0" fmla="*/ 0 h 785800"/>
              <a:gd name="connsiteX1" fmla="*/ 2428892 w 3643370"/>
              <a:gd name="connsiteY1" fmla="*/ 0 h 785800"/>
              <a:gd name="connsiteX2" fmla="*/ 3643370 w 3643370"/>
              <a:gd name="connsiteY2" fmla="*/ 785800 h 785800"/>
              <a:gd name="connsiteX3" fmla="*/ 500034 w 3643370"/>
              <a:gd name="connsiteY3" fmla="*/ 785800 h 785800"/>
              <a:gd name="connsiteX4" fmla="*/ 0 w 3643370"/>
              <a:gd name="connsiteY4" fmla="*/ 0 h 785800"/>
              <a:gd name="connsiteX0" fmla="*/ 0 w 2857520"/>
              <a:gd name="connsiteY0" fmla="*/ 0 h 785800"/>
              <a:gd name="connsiteX1" fmla="*/ 2428892 w 2857520"/>
              <a:gd name="connsiteY1" fmla="*/ 0 h 785800"/>
              <a:gd name="connsiteX2" fmla="*/ 2857520 w 2857520"/>
              <a:gd name="connsiteY2" fmla="*/ 785800 h 785800"/>
              <a:gd name="connsiteX3" fmla="*/ 500034 w 2857520"/>
              <a:gd name="connsiteY3" fmla="*/ 785800 h 785800"/>
              <a:gd name="connsiteX4" fmla="*/ 0 w 2857520"/>
              <a:gd name="connsiteY4" fmla="*/ 0 h 785800"/>
              <a:gd name="connsiteX0" fmla="*/ 0 w 3000364"/>
              <a:gd name="connsiteY0" fmla="*/ 0 h 785800"/>
              <a:gd name="connsiteX1" fmla="*/ 2428892 w 3000364"/>
              <a:gd name="connsiteY1" fmla="*/ 0 h 785800"/>
              <a:gd name="connsiteX2" fmla="*/ 3000364 w 3000364"/>
              <a:gd name="connsiteY2" fmla="*/ 785800 h 785800"/>
              <a:gd name="connsiteX3" fmla="*/ 500034 w 3000364"/>
              <a:gd name="connsiteY3" fmla="*/ 785800 h 785800"/>
              <a:gd name="connsiteX4" fmla="*/ 0 w 3000364"/>
              <a:gd name="connsiteY4" fmla="*/ 0 h 785800"/>
              <a:gd name="connsiteX0" fmla="*/ 0 w 2786082"/>
              <a:gd name="connsiteY0" fmla="*/ 0 h 785800"/>
              <a:gd name="connsiteX1" fmla="*/ 2214610 w 2786082"/>
              <a:gd name="connsiteY1" fmla="*/ 0 h 785800"/>
              <a:gd name="connsiteX2" fmla="*/ 2786082 w 2786082"/>
              <a:gd name="connsiteY2" fmla="*/ 785800 h 785800"/>
              <a:gd name="connsiteX3" fmla="*/ 285752 w 2786082"/>
              <a:gd name="connsiteY3" fmla="*/ 785800 h 785800"/>
              <a:gd name="connsiteX4" fmla="*/ 0 w 2786082"/>
              <a:gd name="connsiteY4" fmla="*/ 0 h 785800"/>
              <a:gd name="connsiteX0" fmla="*/ 0 w 2928990"/>
              <a:gd name="connsiteY0" fmla="*/ 0 h 785800"/>
              <a:gd name="connsiteX1" fmla="*/ 2357518 w 2928990"/>
              <a:gd name="connsiteY1" fmla="*/ 0 h 785800"/>
              <a:gd name="connsiteX2" fmla="*/ 2928990 w 2928990"/>
              <a:gd name="connsiteY2" fmla="*/ 785800 h 785800"/>
              <a:gd name="connsiteX3" fmla="*/ 428660 w 2928990"/>
              <a:gd name="connsiteY3" fmla="*/ 785800 h 785800"/>
              <a:gd name="connsiteX4" fmla="*/ 0 w 2928990"/>
              <a:gd name="connsiteY4" fmla="*/ 0 h 785800"/>
              <a:gd name="connsiteX0" fmla="*/ 0 w 2929022"/>
              <a:gd name="connsiteY0" fmla="*/ 0 h 785800"/>
              <a:gd name="connsiteX1" fmla="*/ 2357550 w 2929022"/>
              <a:gd name="connsiteY1" fmla="*/ 0 h 785800"/>
              <a:gd name="connsiteX2" fmla="*/ 2929022 w 2929022"/>
              <a:gd name="connsiteY2" fmla="*/ 785800 h 785800"/>
              <a:gd name="connsiteX3" fmla="*/ 428692 w 2929022"/>
              <a:gd name="connsiteY3" fmla="*/ 785800 h 785800"/>
              <a:gd name="connsiteX4" fmla="*/ 0 w 2929022"/>
              <a:gd name="connsiteY4" fmla="*/ 0 h 785800"/>
              <a:gd name="connsiteX0" fmla="*/ 0 w 2929054"/>
              <a:gd name="connsiteY0" fmla="*/ 0 h 785800"/>
              <a:gd name="connsiteX1" fmla="*/ 2357582 w 2929054"/>
              <a:gd name="connsiteY1" fmla="*/ 0 h 785800"/>
              <a:gd name="connsiteX2" fmla="*/ 2929054 w 2929054"/>
              <a:gd name="connsiteY2" fmla="*/ 785800 h 785800"/>
              <a:gd name="connsiteX3" fmla="*/ 428724 w 2929054"/>
              <a:gd name="connsiteY3" fmla="*/ 785800 h 785800"/>
              <a:gd name="connsiteX4" fmla="*/ 0 w 2929054"/>
              <a:gd name="connsiteY4" fmla="*/ 0 h 785800"/>
              <a:gd name="connsiteX0" fmla="*/ 0 w 3000524"/>
              <a:gd name="connsiteY0" fmla="*/ 0 h 785800"/>
              <a:gd name="connsiteX1" fmla="*/ 2429052 w 3000524"/>
              <a:gd name="connsiteY1" fmla="*/ 0 h 785800"/>
              <a:gd name="connsiteX2" fmla="*/ 3000524 w 3000524"/>
              <a:gd name="connsiteY2" fmla="*/ 785800 h 785800"/>
              <a:gd name="connsiteX3" fmla="*/ 500194 w 3000524"/>
              <a:gd name="connsiteY3" fmla="*/ 785800 h 785800"/>
              <a:gd name="connsiteX4" fmla="*/ 0 w 3000524"/>
              <a:gd name="connsiteY4" fmla="*/ 0 h 7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524" h="785800">
                <a:moveTo>
                  <a:pt x="0" y="0"/>
                </a:moveTo>
                <a:lnTo>
                  <a:pt x="2429052" y="0"/>
                </a:lnTo>
                <a:lnTo>
                  <a:pt x="3000524" y="785800"/>
                </a:lnTo>
                <a:lnTo>
                  <a:pt x="500194" y="7858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12048" y="1016000"/>
            <a:ext cx="92168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DEDE4-AE68-44C0-AA6F-D05A4C71547D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Hal . </a:t>
            </a:r>
            <a:fld id="{6C42A1E7-3C88-42DF-AE13-D6CDB2B9DE3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4097" y="2349500"/>
            <a:ext cx="8192770" cy="1067153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4096" y="2349500"/>
            <a:ext cx="256024" cy="1067153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462" y="2476500"/>
            <a:ext cx="7680722" cy="889000"/>
          </a:xfrm>
        </p:spPr>
        <p:txBody>
          <a:bodyPr anchor="t"/>
          <a:lstStyle>
            <a:lvl1pPr algn="r">
              <a:buNone/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0803" y="3556000"/>
            <a:ext cx="7595381" cy="9525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168674" y="5295197"/>
            <a:ext cx="2560241" cy="30515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6528" y="5295197"/>
            <a:ext cx="3891922" cy="30515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8338" y="5295197"/>
            <a:ext cx="1703271" cy="305153"/>
          </a:xfrm>
        </p:spPr>
        <p:txBody>
          <a:bodyPr/>
          <a:lstStyle>
            <a:lvl1pPr>
              <a:defRPr/>
            </a:lvl1pPr>
          </a:lstStyle>
          <a:p>
            <a:fld id="{813383B6-CB51-4CD8-9ED6-704CD96F7371}" type="slidenum">
              <a:rPr lang="id-ID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48" y="190500"/>
            <a:ext cx="921686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12048" y="1016000"/>
            <a:ext cx="452650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87901" y="1013460"/>
            <a:ext cx="452650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91022-1A91-4EA0-840B-0447D709960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48" y="190500"/>
            <a:ext cx="9216867" cy="762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48" y="1071562"/>
            <a:ext cx="4524870" cy="5715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05824" y="1079500"/>
            <a:ext cx="4526648" cy="5715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2048" y="1778000"/>
            <a:ext cx="4523092" cy="336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05823" y="1778000"/>
            <a:ext cx="4523092" cy="336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9DD28-10FD-465F-8ED2-6694F89832CF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96679" y="5372272"/>
            <a:ext cx="158750" cy="13512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48" y="190500"/>
            <a:ext cx="921686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17A0E-8841-4EB5-96A1-1A4DD7C9C5A9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512048" y="5293431"/>
            <a:ext cx="9216867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02089" tIns="51045" rIns="102089" bIns="51045"/>
          <a:lstStyle/>
          <a:p>
            <a:endParaRPr lang="id-ID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96679" y="5372272"/>
            <a:ext cx="158750" cy="13512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5DE84-66D9-47EB-8014-3FC8CF10F4DB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83279-4E02-4C6F-8444-34A510BA7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512048" y="5293431"/>
            <a:ext cx="9216867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02089" tIns="51045" rIns="102089" bIns="51045"/>
          <a:lstStyle/>
          <a:p>
            <a:endParaRPr lang="id-ID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4405338" y="2770188"/>
            <a:ext cx="5028847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02089" tIns="51045" rIns="102089" bIns="51045"/>
          <a:lstStyle/>
          <a:p>
            <a:endParaRPr lang="id-ID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96679" y="5372272"/>
            <a:ext cx="158750" cy="13512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35" y="254000"/>
            <a:ext cx="2816265" cy="6985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083335" y="1016004"/>
            <a:ext cx="2816265" cy="4036219"/>
          </a:xfrm>
        </p:spPr>
        <p:txBody>
          <a:bodyPr/>
          <a:lstStyle>
            <a:lvl1pPr marL="0" indent="0">
              <a:lnSpc>
                <a:spcPts val="2457"/>
              </a:lnSpc>
              <a:spcAft>
                <a:spcPts val="1117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41365" y="254000"/>
            <a:ext cx="6400602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81FED-FD61-4092-BC76-6B15A0A68144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38126"/>
            <a:ext cx="880083" cy="635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11" tIns="51056" rIns="102111" bIns="5105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" name="Freeform 4"/>
          <p:cNvSpPr/>
          <p:nvPr/>
        </p:nvSpPr>
        <p:spPr>
          <a:xfrm>
            <a:off x="7680722" y="5397500"/>
            <a:ext cx="2560241" cy="317500"/>
          </a:xfrm>
          <a:custGeom>
            <a:avLst/>
            <a:gdLst>
              <a:gd name="connsiteX0" fmla="*/ 0 w 1928794"/>
              <a:gd name="connsiteY0" fmla="*/ 0 h 785800"/>
              <a:gd name="connsiteX1" fmla="*/ 1928794 w 1928794"/>
              <a:gd name="connsiteY1" fmla="*/ 0 h 785800"/>
              <a:gd name="connsiteX2" fmla="*/ 1928794 w 1928794"/>
              <a:gd name="connsiteY2" fmla="*/ 785800 h 785800"/>
              <a:gd name="connsiteX3" fmla="*/ 0 w 1928794"/>
              <a:gd name="connsiteY3" fmla="*/ 785800 h 785800"/>
              <a:gd name="connsiteX4" fmla="*/ 0 w 1928794"/>
              <a:gd name="connsiteY4" fmla="*/ 0 h 785800"/>
              <a:gd name="connsiteX0" fmla="*/ 0 w 2286016"/>
              <a:gd name="connsiteY0" fmla="*/ 0 h 785800"/>
              <a:gd name="connsiteX1" fmla="*/ 2286016 w 2286016"/>
              <a:gd name="connsiteY1" fmla="*/ 0 h 785800"/>
              <a:gd name="connsiteX2" fmla="*/ 2286016 w 2286016"/>
              <a:gd name="connsiteY2" fmla="*/ 785800 h 785800"/>
              <a:gd name="connsiteX3" fmla="*/ 357222 w 2286016"/>
              <a:gd name="connsiteY3" fmla="*/ 785800 h 785800"/>
              <a:gd name="connsiteX4" fmla="*/ 0 w 2286016"/>
              <a:gd name="connsiteY4" fmla="*/ 0 h 785800"/>
              <a:gd name="connsiteX0" fmla="*/ 0 w 2286016"/>
              <a:gd name="connsiteY0" fmla="*/ 0 h 785800"/>
              <a:gd name="connsiteX1" fmla="*/ 2286016 w 2286016"/>
              <a:gd name="connsiteY1" fmla="*/ 0 h 785800"/>
              <a:gd name="connsiteX2" fmla="*/ 2286016 w 2286016"/>
              <a:gd name="connsiteY2" fmla="*/ 785800 h 785800"/>
              <a:gd name="connsiteX3" fmla="*/ 357222 w 2286016"/>
              <a:gd name="connsiteY3" fmla="*/ 785800 h 785800"/>
              <a:gd name="connsiteX4" fmla="*/ 1212840 w 2286016"/>
              <a:gd name="connsiteY4" fmla="*/ 784225 h 785800"/>
              <a:gd name="connsiteX5" fmla="*/ 0 w 2286016"/>
              <a:gd name="connsiteY5" fmla="*/ 0 h 785800"/>
              <a:gd name="connsiteX0" fmla="*/ 0 w 2286016"/>
              <a:gd name="connsiteY0" fmla="*/ 0 h 785800"/>
              <a:gd name="connsiteX1" fmla="*/ 2286016 w 2286016"/>
              <a:gd name="connsiteY1" fmla="*/ 0 h 785800"/>
              <a:gd name="connsiteX2" fmla="*/ 2286016 w 2286016"/>
              <a:gd name="connsiteY2" fmla="*/ 785800 h 785800"/>
              <a:gd name="connsiteX3" fmla="*/ 357222 w 2286016"/>
              <a:gd name="connsiteY3" fmla="*/ 785800 h 785800"/>
              <a:gd name="connsiteX4" fmla="*/ 569866 w 2286016"/>
              <a:gd name="connsiteY4" fmla="*/ 784227 h 785800"/>
              <a:gd name="connsiteX5" fmla="*/ 0 w 2286016"/>
              <a:gd name="connsiteY5" fmla="*/ 0 h 7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16" h="785800">
                <a:moveTo>
                  <a:pt x="0" y="0"/>
                </a:moveTo>
                <a:lnTo>
                  <a:pt x="2286016" y="0"/>
                </a:lnTo>
                <a:lnTo>
                  <a:pt x="2286016" y="785800"/>
                </a:lnTo>
                <a:lnTo>
                  <a:pt x="357222" y="785800"/>
                </a:lnTo>
                <a:lnTo>
                  <a:pt x="569866" y="784227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11" tIns="51056" rIns="102111" bIns="5105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Freeform 5"/>
          <p:cNvSpPr/>
          <p:nvPr/>
        </p:nvSpPr>
        <p:spPr>
          <a:xfrm>
            <a:off x="0" y="5397500"/>
            <a:ext cx="5520520" cy="317500"/>
          </a:xfrm>
          <a:custGeom>
            <a:avLst/>
            <a:gdLst>
              <a:gd name="connsiteX0" fmla="*/ 0 w 8143900"/>
              <a:gd name="connsiteY0" fmla="*/ 0 h 785800"/>
              <a:gd name="connsiteX1" fmla="*/ 8143900 w 8143900"/>
              <a:gd name="connsiteY1" fmla="*/ 0 h 785800"/>
              <a:gd name="connsiteX2" fmla="*/ 8143900 w 8143900"/>
              <a:gd name="connsiteY2" fmla="*/ 785800 h 785800"/>
              <a:gd name="connsiteX3" fmla="*/ 0 w 8143900"/>
              <a:gd name="connsiteY3" fmla="*/ 785800 h 785800"/>
              <a:gd name="connsiteX4" fmla="*/ 0 w 8143900"/>
              <a:gd name="connsiteY4" fmla="*/ 0 h 785800"/>
              <a:gd name="connsiteX0" fmla="*/ 0 w 8143900"/>
              <a:gd name="connsiteY0" fmla="*/ 0 h 785800"/>
              <a:gd name="connsiteX1" fmla="*/ 7000860 w 8143900"/>
              <a:gd name="connsiteY1" fmla="*/ 142858 h 785800"/>
              <a:gd name="connsiteX2" fmla="*/ 8143900 w 8143900"/>
              <a:gd name="connsiteY2" fmla="*/ 785800 h 785800"/>
              <a:gd name="connsiteX3" fmla="*/ 0 w 8143900"/>
              <a:gd name="connsiteY3" fmla="*/ 785800 h 785800"/>
              <a:gd name="connsiteX4" fmla="*/ 0 w 8143900"/>
              <a:gd name="connsiteY4" fmla="*/ 0 h 785800"/>
              <a:gd name="connsiteX0" fmla="*/ 0 w 8143900"/>
              <a:gd name="connsiteY0" fmla="*/ 36 h 785836"/>
              <a:gd name="connsiteX1" fmla="*/ 5143440 w 8143900"/>
              <a:gd name="connsiteY1" fmla="*/ 0 h 785836"/>
              <a:gd name="connsiteX2" fmla="*/ 8143900 w 8143900"/>
              <a:gd name="connsiteY2" fmla="*/ 785836 h 785836"/>
              <a:gd name="connsiteX3" fmla="*/ 0 w 8143900"/>
              <a:gd name="connsiteY3" fmla="*/ 785836 h 785836"/>
              <a:gd name="connsiteX4" fmla="*/ 0 w 8143900"/>
              <a:gd name="connsiteY4" fmla="*/ 36 h 785836"/>
              <a:gd name="connsiteX0" fmla="*/ 0 w 6429356"/>
              <a:gd name="connsiteY0" fmla="*/ 36 h 785836"/>
              <a:gd name="connsiteX1" fmla="*/ 5143440 w 6429356"/>
              <a:gd name="connsiteY1" fmla="*/ 0 h 785836"/>
              <a:gd name="connsiteX2" fmla="*/ 6429356 w 6429356"/>
              <a:gd name="connsiteY2" fmla="*/ 785836 h 785836"/>
              <a:gd name="connsiteX3" fmla="*/ 0 w 6429356"/>
              <a:gd name="connsiteY3" fmla="*/ 785836 h 785836"/>
              <a:gd name="connsiteX4" fmla="*/ 0 w 6429356"/>
              <a:gd name="connsiteY4" fmla="*/ 36 h 785836"/>
              <a:gd name="connsiteX0" fmla="*/ 0 w 6429356"/>
              <a:gd name="connsiteY0" fmla="*/ 36 h 785899"/>
              <a:gd name="connsiteX1" fmla="*/ 5143440 w 6429356"/>
              <a:gd name="connsiteY1" fmla="*/ 0 h 785899"/>
              <a:gd name="connsiteX2" fmla="*/ 6429356 w 6429356"/>
              <a:gd name="connsiteY2" fmla="*/ 785836 h 785899"/>
              <a:gd name="connsiteX3" fmla="*/ 5683795 w 6429356"/>
              <a:gd name="connsiteY3" fmla="*/ 785899 h 785899"/>
              <a:gd name="connsiteX4" fmla="*/ 0 w 6429356"/>
              <a:gd name="connsiteY4" fmla="*/ 785836 h 785899"/>
              <a:gd name="connsiteX5" fmla="*/ 0 w 6429356"/>
              <a:gd name="connsiteY5" fmla="*/ 36 h 785899"/>
              <a:gd name="connsiteX0" fmla="*/ 0 w 5687466"/>
              <a:gd name="connsiteY0" fmla="*/ 36 h 785899"/>
              <a:gd name="connsiteX1" fmla="*/ 5143440 w 5687466"/>
              <a:gd name="connsiteY1" fmla="*/ 0 h 785899"/>
              <a:gd name="connsiteX2" fmla="*/ 5687466 w 5687466"/>
              <a:gd name="connsiteY2" fmla="*/ 785836 h 785899"/>
              <a:gd name="connsiteX3" fmla="*/ 5683795 w 5687466"/>
              <a:gd name="connsiteY3" fmla="*/ 785899 h 785899"/>
              <a:gd name="connsiteX4" fmla="*/ 0 w 5687466"/>
              <a:gd name="connsiteY4" fmla="*/ 785836 h 785899"/>
              <a:gd name="connsiteX5" fmla="*/ 0 w 5687466"/>
              <a:gd name="connsiteY5" fmla="*/ 36 h 785899"/>
              <a:gd name="connsiteX0" fmla="*/ 0 w 5687466"/>
              <a:gd name="connsiteY0" fmla="*/ 36 h 785899"/>
              <a:gd name="connsiteX1" fmla="*/ 5143440 w 5687466"/>
              <a:gd name="connsiteY1" fmla="*/ 0 h 785899"/>
              <a:gd name="connsiteX2" fmla="*/ 5687466 w 5687466"/>
              <a:gd name="connsiteY2" fmla="*/ 785836 h 785899"/>
              <a:gd name="connsiteX3" fmla="*/ 5683795 w 5687466"/>
              <a:gd name="connsiteY3" fmla="*/ 785899 h 785899"/>
              <a:gd name="connsiteX4" fmla="*/ 0 w 5687466"/>
              <a:gd name="connsiteY4" fmla="*/ 785836 h 785899"/>
              <a:gd name="connsiteX5" fmla="*/ 0 w 5687466"/>
              <a:gd name="connsiteY5" fmla="*/ 36 h 78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7466" h="785899">
                <a:moveTo>
                  <a:pt x="0" y="36"/>
                </a:moveTo>
                <a:lnTo>
                  <a:pt x="5143440" y="0"/>
                </a:lnTo>
                <a:lnTo>
                  <a:pt x="5687466" y="785836"/>
                </a:lnTo>
                <a:lnTo>
                  <a:pt x="5683795" y="785899"/>
                </a:lnTo>
                <a:lnTo>
                  <a:pt x="0" y="785836"/>
                </a:lnTo>
                <a:lnTo>
                  <a:pt x="0" y="36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2111" tIns="51056" rIns="102111" bIns="5105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600"/>
          </a:p>
        </p:txBody>
      </p:sp>
      <p:sp>
        <p:nvSpPr>
          <p:cNvPr id="7" name="Freeform 6"/>
          <p:cNvSpPr/>
          <p:nvPr/>
        </p:nvSpPr>
        <p:spPr>
          <a:xfrm>
            <a:off x="4960467" y="5397500"/>
            <a:ext cx="3360316" cy="317500"/>
          </a:xfrm>
          <a:custGeom>
            <a:avLst/>
            <a:gdLst>
              <a:gd name="connsiteX0" fmla="*/ 0 w 2286016"/>
              <a:gd name="connsiteY0" fmla="*/ 0 h 785800"/>
              <a:gd name="connsiteX1" fmla="*/ 2286016 w 2286016"/>
              <a:gd name="connsiteY1" fmla="*/ 0 h 785800"/>
              <a:gd name="connsiteX2" fmla="*/ 2286016 w 2286016"/>
              <a:gd name="connsiteY2" fmla="*/ 785800 h 785800"/>
              <a:gd name="connsiteX3" fmla="*/ 0 w 2286016"/>
              <a:gd name="connsiteY3" fmla="*/ 785800 h 785800"/>
              <a:gd name="connsiteX4" fmla="*/ 0 w 2286016"/>
              <a:gd name="connsiteY4" fmla="*/ 0 h 785800"/>
              <a:gd name="connsiteX0" fmla="*/ 0 w 3643370"/>
              <a:gd name="connsiteY0" fmla="*/ 0 h 785800"/>
              <a:gd name="connsiteX1" fmla="*/ 3643370 w 3643370"/>
              <a:gd name="connsiteY1" fmla="*/ 0 h 785800"/>
              <a:gd name="connsiteX2" fmla="*/ 3643370 w 3643370"/>
              <a:gd name="connsiteY2" fmla="*/ 785800 h 785800"/>
              <a:gd name="connsiteX3" fmla="*/ 1357354 w 3643370"/>
              <a:gd name="connsiteY3" fmla="*/ 785800 h 785800"/>
              <a:gd name="connsiteX4" fmla="*/ 0 w 3643370"/>
              <a:gd name="connsiteY4" fmla="*/ 0 h 785800"/>
              <a:gd name="connsiteX0" fmla="*/ 0 w 3643370"/>
              <a:gd name="connsiteY0" fmla="*/ 0 h 785800"/>
              <a:gd name="connsiteX1" fmla="*/ 3643370 w 3643370"/>
              <a:gd name="connsiteY1" fmla="*/ 0 h 785800"/>
              <a:gd name="connsiteX2" fmla="*/ 3643370 w 3643370"/>
              <a:gd name="connsiteY2" fmla="*/ 785800 h 785800"/>
              <a:gd name="connsiteX3" fmla="*/ 1143008 w 3643370"/>
              <a:gd name="connsiteY3" fmla="*/ 785800 h 785800"/>
              <a:gd name="connsiteX4" fmla="*/ 0 w 3643370"/>
              <a:gd name="connsiteY4" fmla="*/ 0 h 785800"/>
              <a:gd name="connsiteX0" fmla="*/ 0 w 3643370"/>
              <a:gd name="connsiteY0" fmla="*/ 0 h 785800"/>
              <a:gd name="connsiteX1" fmla="*/ 2428892 w 3643370"/>
              <a:gd name="connsiteY1" fmla="*/ 0 h 785800"/>
              <a:gd name="connsiteX2" fmla="*/ 3643370 w 3643370"/>
              <a:gd name="connsiteY2" fmla="*/ 785800 h 785800"/>
              <a:gd name="connsiteX3" fmla="*/ 1143008 w 3643370"/>
              <a:gd name="connsiteY3" fmla="*/ 785800 h 785800"/>
              <a:gd name="connsiteX4" fmla="*/ 0 w 3643370"/>
              <a:gd name="connsiteY4" fmla="*/ 0 h 785800"/>
              <a:gd name="connsiteX0" fmla="*/ 0 w 3643370"/>
              <a:gd name="connsiteY0" fmla="*/ 0 h 785800"/>
              <a:gd name="connsiteX1" fmla="*/ 2428892 w 3643370"/>
              <a:gd name="connsiteY1" fmla="*/ 0 h 785800"/>
              <a:gd name="connsiteX2" fmla="*/ 3643370 w 3643370"/>
              <a:gd name="connsiteY2" fmla="*/ 785800 h 785800"/>
              <a:gd name="connsiteX3" fmla="*/ 500034 w 3643370"/>
              <a:gd name="connsiteY3" fmla="*/ 785800 h 785800"/>
              <a:gd name="connsiteX4" fmla="*/ 0 w 3643370"/>
              <a:gd name="connsiteY4" fmla="*/ 0 h 785800"/>
              <a:gd name="connsiteX0" fmla="*/ 0 w 2857520"/>
              <a:gd name="connsiteY0" fmla="*/ 0 h 785800"/>
              <a:gd name="connsiteX1" fmla="*/ 2428892 w 2857520"/>
              <a:gd name="connsiteY1" fmla="*/ 0 h 785800"/>
              <a:gd name="connsiteX2" fmla="*/ 2857520 w 2857520"/>
              <a:gd name="connsiteY2" fmla="*/ 785800 h 785800"/>
              <a:gd name="connsiteX3" fmla="*/ 500034 w 2857520"/>
              <a:gd name="connsiteY3" fmla="*/ 785800 h 785800"/>
              <a:gd name="connsiteX4" fmla="*/ 0 w 2857520"/>
              <a:gd name="connsiteY4" fmla="*/ 0 h 785800"/>
              <a:gd name="connsiteX0" fmla="*/ 0 w 3000364"/>
              <a:gd name="connsiteY0" fmla="*/ 0 h 785800"/>
              <a:gd name="connsiteX1" fmla="*/ 2428892 w 3000364"/>
              <a:gd name="connsiteY1" fmla="*/ 0 h 785800"/>
              <a:gd name="connsiteX2" fmla="*/ 3000364 w 3000364"/>
              <a:gd name="connsiteY2" fmla="*/ 785800 h 785800"/>
              <a:gd name="connsiteX3" fmla="*/ 500034 w 3000364"/>
              <a:gd name="connsiteY3" fmla="*/ 785800 h 785800"/>
              <a:gd name="connsiteX4" fmla="*/ 0 w 3000364"/>
              <a:gd name="connsiteY4" fmla="*/ 0 h 785800"/>
              <a:gd name="connsiteX0" fmla="*/ 0 w 2786082"/>
              <a:gd name="connsiteY0" fmla="*/ 0 h 785800"/>
              <a:gd name="connsiteX1" fmla="*/ 2214610 w 2786082"/>
              <a:gd name="connsiteY1" fmla="*/ 0 h 785800"/>
              <a:gd name="connsiteX2" fmla="*/ 2786082 w 2786082"/>
              <a:gd name="connsiteY2" fmla="*/ 785800 h 785800"/>
              <a:gd name="connsiteX3" fmla="*/ 285752 w 2786082"/>
              <a:gd name="connsiteY3" fmla="*/ 785800 h 785800"/>
              <a:gd name="connsiteX4" fmla="*/ 0 w 2786082"/>
              <a:gd name="connsiteY4" fmla="*/ 0 h 785800"/>
              <a:gd name="connsiteX0" fmla="*/ 0 w 2928990"/>
              <a:gd name="connsiteY0" fmla="*/ 0 h 785800"/>
              <a:gd name="connsiteX1" fmla="*/ 2357518 w 2928990"/>
              <a:gd name="connsiteY1" fmla="*/ 0 h 785800"/>
              <a:gd name="connsiteX2" fmla="*/ 2928990 w 2928990"/>
              <a:gd name="connsiteY2" fmla="*/ 785800 h 785800"/>
              <a:gd name="connsiteX3" fmla="*/ 428660 w 2928990"/>
              <a:gd name="connsiteY3" fmla="*/ 785800 h 785800"/>
              <a:gd name="connsiteX4" fmla="*/ 0 w 2928990"/>
              <a:gd name="connsiteY4" fmla="*/ 0 h 785800"/>
              <a:gd name="connsiteX0" fmla="*/ 0 w 2929022"/>
              <a:gd name="connsiteY0" fmla="*/ 0 h 785800"/>
              <a:gd name="connsiteX1" fmla="*/ 2357550 w 2929022"/>
              <a:gd name="connsiteY1" fmla="*/ 0 h 785800"/>
              <a:gd name="connsiteX2" fmla="*/ 2929022 w 2929022"/>
              <a:gd name="connsiteY2" fmla="*/ 785800 h 785800"/>
              <a:gd name="connsiteX3" fmla="*/ 428692 w 2929022"/>
              <a:gd name="connsiteY3" fmla="*/ 785800 h 785800"/>
              <a:gd name="connsiteX4" fmla="*/ 0 w 2929022"/>
              <a:gd name="connsiteY4" fmla="*/ 0 h 785800"/>
              <a:gd name="connsiteX0" fmla="*/ 0 w 2929054"/>
              <a:gd name="connsiteY0" fmla="*/ 0 h 785800"/>
              <a:gd name="connsiteX1" fmla="*/ 2357582 w 2929054"/>
              <a:gd name="connsiteY1" fmla="*/ 0 h 785800"/>
              <a:gd name="connsiteX2" fmla="*/ 2929054 w 2929054"/>
              <a:gd name="connsiteY2" fmla="*/ 785800 h 785800"/>
              <a:gd name="connsiteX3" fmla="*/ 428724 w 2929054"/>
              <a:gd name="connsiteY3" fmla="*/ 785800 h 785800"/>
              <a:gd name="connsiteX4" fmla="*/ 0 w 2929054"/>
              <a:gd name="connsiteY4" fmla="*/ 0 h 785800"/>
              <a:gd name="connsiteX0" fmla="*/ 0 w 3000524"/>
              <a:gd name="connsiteY0" fmla="*/ 0 h 785800"/>
              <a:gd name="connsiteX1" fmla="*/ 2429052 w 3000524"/>
              <a:gd name="connsiteY1" fmla="*/ 0 h 785800"/>
              <a:gd name="connsiteX2" fmla="*/ 3000524 w 3000524"/>
              <a:gd name="connsiteY2" fmla="*/ 785800 h 785800"/>
              <a:gd name="connsiteX3" fmla="*/ 500194 w 3000524"/>
              <a:gd name="connsiteY3" fmla="*/ 785800 h 785800"/>
              <a:gd name="connsiteX4" fmla="*/ 0 w 3000524"/>
              <a:gd name="connsiteY4" fmla="*/ 0 h 7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524" h="785800">
                <a:moveTo>
                  <a:pt x="0" y="0"/>
                </a:moveTo>
                <a:lnTo>
                  <a:pt x="2429052" y="0"/>
                </a:lnTo>
                <a:lnTo>
                  <a:pt x="3000524" y="785800"/>
                </a:lnTo>
                <a:lnTo>
                  <a:pt x="500194" y="7858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11" tIns="51056" rIns="102111" bIns="5105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aphicFrame>
        <p:nvGraphicFramePr>
          <p:cNvPr id="8" name="Object 24"/>
          <p:cNvGraphicFramePr>
            <a:graphicFrameLocks noChangeAspect="1"/>
          </p:cNvGraphicFramePr>
          <p:nvPr/>
        </p:nvGraphicFramePr>
        <p:xfrm>
          <a:off x="240024" y="299861"/>
          <a:ext cx="400037" cy="493889"/>
        </p:xfrm>
        <a:graphic>
          <a:graphicData uri="http://schemas.openxmlformats.org/presentationml/2006/ole">
            <p:oleObj spid="_x0000_s79874" name="CorelDRAW" r:id="rId3" imgW="13488120" imgH="1683144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69" y="238107"/>
            <a:ext cx="8880897" cy="634998"/>
          </a:xfrm>
        </p:spPr>
        <p:txBody>
          <a:bodyPr/>
          <a:lstStyle>
            <a:lvl1pPr algn="l">
              <a:defRPr sz="2200" b="1" cap="none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Malgun Gothic" pitchFamily="34" charset="-127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069" y="952486"/>
            <a:ext cx="8880897" cy="4365656"/>
          </a:xfrm>
        </p:spPr>
        <p:txBody>
          <a:bodyPr/>
          <a:lstStyle>
            <a:lvl1pPr>
              <a:defRPr sz="27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20896" y="5397500"/>
            <a:ext cx="720067" cy="317500"/>
          </a:xfr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F1E5A468-CB2E-4221-9D69-E9468F7863C7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5397500"/>
            <a:ext cx="4960466" cy="317500"/>
          </a:xfrm>
        </p:spPr>
        <p:txBody>
          <a:bodyPr/>
          <a:lstStyle>
            <a:lvl1pPr algn="l">
              <a:defRPr sz="10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512048" y="5293431"/>
            <a:ext cx="9216867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02089" tIns="51045" rIns="102089" bIns="51045"/>
          <a:lstStyle/>
          <a:p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96679" y="5372272"/>
            <a:ext cx="158750" cy="13512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2051" y="418042"/>
            <a:ext cx="204464" cy="5715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48" y="417380"/>
            <a:ext cx="9216867" cy="562240"/>
          </a:xfrm>
          <a:ln>
            <a:solidFill>
              <a:schemeClr val="accent1"/>
            </a:solidFill>
          </a:ln>
        </p:spPr>
        <p:txBody>
          <a:bodyPr lIns="306268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2048" y="1587500"/>
            <a:ext cx="9216867" cy="3558540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70"/>
              </a:spcBef>
              <a:buNone/>
              <a:defRPr sz="3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048" y="1016000"/>
            <a:ext cx="9216867" cy="444500"/>
          </a:xfrm>
        </p:spPr>
        <p:txBody>
          <a:bodyPr anchor="ctr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5B76E-88B3-4939-9CD4-78316CA16AF5}" type="slidenum">
              <a:rPr lang="id-ID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4FFDF-AAC0-40AA-9425-8A868BF9A702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512048" y="5293431"/>
            <a:ext cx="9216867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02089" tIns="51045" rIns="102089" bIns="51045"/>
          <a:lstStyle/>
          <a:p>
            <a:endParaRPr lang="id-ID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96679" y="5372272"/>
            <a:ext cx="158750" cy="13512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089" tIns="51045" rIns="102089" bIns="5104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4904336" y="2667882"/>
            <a:ext cx="4877153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02089" tIns="51045" rIns="102089" bIns="51045"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4698" y="228868"/>
            <a:ext cx="2304217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048" y="228868"/>
            <a:ext cx="6741967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BC761-E1F6-4E30-A64F-52E0C695EC7B}" type="slidenum">
              <a:rPr lang="id-ID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965" y="3672418"/>
            <a:ext cx="8704819" cy="1135062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965" y="2422261"/>
            <a:ext cx="8704819" cy="125015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5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16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2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27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3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38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44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5DDB-8065-499F-8E13-0C79682E5846}" type="datetimeFigureOut">
              <a:rPr lang="id-ID" altLang="en-US" smtClean="0"/>
              <a:pPr>
                <a:defRPr/>
              </a:pPr>
              <a:t>03/05/2020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88A6-1FC1-4CF8-B8B5-CF34A4BC1278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48" y="1000125"/>
            <a:ext cx="4523092" cy="28283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5823" y="1000125"/>
            <a:ext cx="4523092" cy="28283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F03FB-CA40-46EE-901B-B427A4310230}" type="datetimeFigureOut">
              <a:rPr lang="id-ID" altLang="en-US" smtClean="0"/>
              <a:pPr>
                <a:defRPr/>
              </a:pPr>
              <a:t>03/05/2020</a:t>
            </a:fld>
            <a:endParaRPr lang="id-ID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1F3D7-512A-4513-B3C4-4EE6119AEE0D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48" y="228866"/>
            <a:ext cx="9216867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48" y="1279261"/>
            <a:ext cx="4524870" cy="53313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0555" indent="0">
              <a:buNone/>
              <a:defRPr sz="2200" b="1"/>
            </a:lvl2pPr>
            <a:lvl3pPr marL="1021110" indent="0">
              <a:buNone/>
              <a:defRPr sz="2000" b="1"/>
            </a:lvl3pPr>
            <a:lvl4pPr marL="1531666" indent="0">
              <a:buNone/>
              <a:defRPr sz="1800" b="1"/>
            </a:lvl4pPr>
            <a:lvl5pPr marL="2042221" indent="0">
              <a:buNone/>
              <a:defRPr sz="1800" b="1"/>
            </a:lvl5pPr>
            <a:lvl6pPr marL="2552776" indent="0">
              <a:buNone/>
              <a:defRPr sz="1800" b="1"/>
            </a:lvl6pPr>
            <a:lvl7pPr marL="3063331" indent="0">
              <a:buNone/>
              <a:defRPr sz="1800" b="1"/>
            </a:lvl7pPr>
            <a:lvl8pPr marL="3573887" indent="0">
              <a:buNone/>
              <a:defRPr sz="1800" b="1"/>
            </a:lvl8pPr>
            <a:lvl9pPr marL="408444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48" y="1812396"/>
            <a:ext cx="4524870" cy="329274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2271" y="1279261"/>
            <a:ext cx="4526648" cy="53313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0555" indent="0">
              <a:buNone/>
              <a:defRPr sz="2200" b="1"/>
            </a:lvl2pPr>
            <a:lvl3pPr marL="1021110" indent="0">
              <a:buNone/>
              <a:defRPr sz="2000" b="1"/>
            </a:lvl3pPr>
            <a:lvl4pPr marL="1531666" indent="0">
              <a:buNone/>
              <a:defRPr sz="1800" b="1"/>
            </a:lvl4pPr>
            <a:lvl5pPr marL="2042221" indent="0">
              <a:buNone/>
              <a:defRPr sz="1800" b="1"/>
            </a:lvl5pPr>
            <a:lvl6pPr marL="2552776" indent="0">
              <a:buNone/>
              <a:defRPr sz="1800" b="1"/>
            </a:lvl6pPr>
            <a:lvl7pPr marL="3063331" indent="0">
              <a:buNone/>
              <a:defRPr sz="1800" b="1"/>
            </a:lvl7pPr>
            <a:lvl8pPr marL="3573887" indent="0">
              <a:buNone/>
              <a:defRPr sz="1800" b="1"/>
            </a:lvl8pPr>
            <a:lvl9pPr marL="408444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2271" y="1812396"/>
            <a:ext cx="4526648" cy="329274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166FA-E640-4274-9E96-C5C60D6B8018}" type="datetimeFigureOut">
              <a:rPr lang="id-ID" altLang="en-US" smtClean="0"/>
              <a:pPr>
                <a:defRPr/>
              </a:pPr>
              <a:t>03/05/2020</a:t>
            </a:fld>
            <a:endParaRPr lang="id-ID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AAC0-D843-4731-8FD8-6355647623FE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6C6A9-3CDD-4EB7-941B-ADE89EF30730}" type="datetimeFigureOut">
              <a:rPr lang="id-ID" altLang="en-US" smtClean="0"/>
              <a:pPr>
                <a:defRPr/>
              </a:pPr>
              <a:t>03/05/2020</a:t>
            </a:fld>
            <a:endParaRPr lang="id-ID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7422-95F0-4BEB-8087-530BC3CAD223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51" y="227541"/>
            <a:ext cx="3369206" cy="96837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932" y="227544"/>
            <a:ext cx="5724983" cy="487759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051" y="1195919"/>
            <a:ext cx="3369206" cy="3909219"/>
          </a:xfrm>
        </p:spPr>
        <p:txBody>
          <a:bodyPr/>
          <a:lstStyle>
            <a:lvl1pPr marL="0" indent="0">
              <a:buNone/>
              <a:defRPr sz="1600"/>
            </a:lvl1pPr>
            <a:lvl2pPr marL="510555" indent="0">
              <a:buNone/>
              <a:defRPr sz="1300"/>
            </a:lvl2pPr>
            <a:lvl3pPr marL="1021110" indent="0">
              <a:buNone/>
              <a:defRPr sz="1100"/>
            </a:lvl3pPr>
            <a:lvl4pPr marL="1531666" indent="0">
              <a:buNone/>
              <a:defRPr sz="1000"/>
            </a:lvl4pPr>
            <a:lvl5pPr marL="2042221" indent="0">
              <a:buNone/>
              <a:defRPr sz="1000"/>
            </a:lvl5pPr>
            <a:lvl6pPr marL="2552776" indent="0">
              <a:buNone/>
              <a:defRPr sz="1000"/>
            </a:lvl6pPr>
            <a:lvl7pPr marL="3063331" indent="0">
              <a:buNone/>
              <a:defRPr sz="1000"/>
            </a:lvl7pPr>
            <a:lvl8pPr marL="3573887" indent="0">
              <a:buNone/>
              <a:defRPr sz="1000"/>
            </a:lvl8pPr>
            <a:lvl9pPr marL="408444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C6B96-21D7-45D5-9978-085F49A7A9A2}" type="datetimeFigureOut">
              <a:rPr lang="id-ID" altLang="en-US" smtClean="0"/>
              <a:pPr>
                <a:defRPr/>
              </a:pPr>
              <a:t>03/05/2020</a:t>
            </a:fld>
            <a:endParaRPr lang="id-ID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E24F-65A0-4DF7-9A1D-6BBF62FD13C0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300" y="4000500"/>
            <a:ext cx="6144578" cy="47228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07300" y="510646"/>
            <a:ext cx="6144578" cy="34290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0555" indent="0">
              <a:buNone/>
              <a:defRPr sz="3100"/>
            </a:lvl2pPr>
            <a:lvl3pPr marL="1021110" indent="0">
              <a:buNone/>
              <a:defRPr sz="2700"/>
            </a:lvl3pPr>
            <a:lvl4pPr marL="1531666" indent="0">
              <a:buNone/>
              <a:defRPr sz="2200"/>
            </a:lvl4pPr>
            <a:lvl5pPr marL="2042221" indent="0">
              <a:buNone/>
              <a:defRPr sz="2200"/>
            </a:lvl5pPr>
            <a:lvl6pPr marL="2552776" indent="0">
              <a:buNone/>
              <a:defRPr sz="2200"/>
            </a:lvl6pPr>
            <a:lvl7pPr marL="3063331" indent="0">
              <a:buNone/>
              <a:defRPr sz="2200"/>
            </a:lvl7pPr>
            <a:lvl8pPr marL="3573887" indent="0">
              <a:buNone/>
              <a:defRPr sz="2200"/>
            </a:lvl8pPr>
            <a:lvl9pPr marL="4084442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7300" y="4472783"/>
            <a:ext cx="6144578" cy="670719"/>
          </a:xfrm>
        </p:spPr>
        <p:txBody>
          <a:bodyPr/>
          <a:lstStyle>
            <a:lvl1pPr marL="0" indent="0">
              <a:buNone/>
              <a:defRPr sz="1600"/>
            </a:lvl1pPr>
            <a:lvl2pPr marL="510555" indent="0">
              <a:buNone/>
              <a:defRPr sz="1300"/>
            </a:lvl2pPr>
            <a:lvl3pPr marL="1021110" indent="0">
              <a:buNone/>
              <a:defRPr sz="1100"/>
            </a:lvl3pPr>
            <a:lvl4pPr marL="1531666" indent="0">
              <a:buNone/>
              <a:defRPr sz="1000"/>
            </a:lvl4pPr>
            <a:lvl5pPr marL="2042221" indent="0">
              <a:buNone/>
              <a:defRPr sz="1000"/>
            </a:lvl5pPr>
            <a:lvl6pPr marL="2552776" indent="0">
              <a:buNone/>
              <a:defRPr sz="1000"/>
            </a:lvl6pPr>
            <a:lvl7pPr marL="3063331" indent="0">
              <a:buNone/>
              <a:defRPr sz="1000"/>
            </a:lvl7pPr>
            <a:lvl8pPr marL="3573887" indent="0">
              <a:buNone/>
              <a:defRPr sz="1000"/>
            </a:lvl8pPr>
            <a:lvl9pPr marL="408444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19DA5-0B08-490E-8DA4-3F3344980300}" type="datetimeFigureOut">
              <a:rPr lang="id-ID" altLang="en-US" smtClean="0"/>
              <a:pPr>
                <a:defRPr/>
              </a:pPr>
              <a:t>03/05/2020</a:t>
            </a:fld>
            <a:endParaRPr lang="id-ID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92E3C-5AD1-479C-B58D-1E1AE0330DB3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2048" y="229306"/>
            <a:ext cx="921686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111" tIns="51056" rIns="102111" bIns="510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2048" y="1333501"/>
            <a:ext cx="9216867" cy="37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111" tIns="51056" rIns="102111" bIns="510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2048" y="5296960"/>
            <a:ext cx="2389558" cy="305152"/>
          </a:xfrm>
          <a:prstGeom prst="rect">
            <a:avLst/>
          </a:prstGeom>
        </p:spPr>
        <p:txBody>
          <a:bodyPr vert="horz" lIns="102111" tIns="51056" rIns="102111" bIns="5105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A9FB51-489A-4547-99D0-5063CA8E555B}" type="datetimeFigureOut">
              <a:rPr lang="id-ID" altLang="en-US" smtClean="0"/>
              <a:pPr>
                <a:defRPr/>
              </a:pPr>
              <a:t>03/05/2020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8996" y="5296960"/>
            <a:ext cx="3242972" cy="305152"/>
          </a:xfrm>
          <a:prstGeom prst="rect">
            <a:avLst/>
          </a:prstGeom>
        </p:spPr>
        <p:txBody>
          <a:bodyPr vert="horz" lIns="102111" tIns="51056" rIns="102111" bIns="5105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39357" y="5296960"/>
            <a:ext cx="2389558" cy="305152"/>
          </a:xfrm>
          <a:prstGeom prst="rect">
            <a:avLst/>
          </a:prstGeom>
        </p:spPr>
        <p:txBody>
          <a:bodyPr vert="horz" wrap="square" lIns="102111" tIns="51056" rIns="102111" bIns="5105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EA6ED3D-69E5-4882-AB4E-07AC02E9C276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055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1110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166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2221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916" indent="-38291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9652" indent="-31909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388" indent="-25527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6943" indent="-25527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499" indent="-25527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54" indent="-255278" algn="l" defTabSz="10211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8609" indent="-255278" algn="l" defTabSz="10211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9164" indent="-255278" algn="l" defTabSz="10211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9720" indent="-255278" algn="l" defTabSz="10211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0211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555" algn="l" defTabSz="10211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110" algn="l" defTabSz="10211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666" algn="l" defTabSz="10211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2221" algn="l" defTabSz="10211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2776" algn="l" defTabSz="10211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3331" algn="l" defTabSz="10211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887" algn="l" defTabSz="10211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4442" algn="l" defTabSz="10211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512048" y="127000"/>
            <a:ext cx="921686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100" tIns="51051" rIns="102100" bIns="5105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12048" y="1016000"/>
            <a:ext cx="9216867" cy="409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100" tIns="51051" rIns="102100" bIns="51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168676" y="5296961"/>
            <a:ext cx="2563797" cy="305152"/>
          </a:xfrm>
          <a:prstGeom prst="rect">
            <a:avLst/>
          </a:prstGeom>
        </p:spPr>
        <p:txBody>
          <a:bodyPr vert="horz" lIns="102100" tIns="51051" rIns="102100" bIns="51051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246528" y="5296961"/>
            <a:ext cx="3925702" cy="305152"/>
          </a:xfrm>
          <a:prstGeom prst="rect">
            <a:avLst/>
          </a:prstGeom>
        </p:spPr>
        <p:txBody>
          <a:bodyPr vert="horz" lIns="102100" tIns="51051" rIns="102100" bIns="51051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86288" y="5296961"/>
            <a:ext cx="2218875" cy="305152"/>
          </a:xfrm>
          <a:prstGeom prst="rect">
            <a:avLst/>
          </a:prstGeom>
        </p:spPr>
        <p:txBody>
          <a:bodyPr vert="horz" wrap="square" lIns="102100" tIns="51051" rIns="102100" bIns="510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chemeClr val="tx2"/>
                </a:solidFill>
                <a:latin typeface="Gill Sans MT" pitchFamily="34" charset="0"/>
              </a:defRPr>
            </a:lvl1pPr>
          </a:lstStyle>
          <a:p>
            <a:fld id="{6AE21F27-ED26-4628-8EA3-FCF2953BD0BF}" type="slidenum">
              <a:rPr lang="id-ID"/>
              <a:pPr/>
              <a:t>‹#›</a:t>
            </a:fld>
            <a:endParaRPr lang="id-ID"/>
          </a:p>
        </p:txBody>
      </p:sp>
      <p:sp>
        <p:nvSpPr>
          <p:cNvPr id="2055" name="Straight Connector 27"/>
          <p:cNvSpPr>
            <a:spLocks noChangeShapeType="1"/>
          </p:cNvSpPr>
          <p:nvPr/>
        </p:nvSpPr>
        <p:spPr bwMode="auto">
          <a:xfrm>
            <a:off x="512048" y="5293431"/>
            <a:ext cx="9216867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02100" tIns="51051" rIns="102100" bIns="51051"/>
          <a:lstStyle/>
          <a:p>
            <a:endParaRPr lang="id-ID"/>
          </a:p>
        </p:txBody>
      </p:sp>
      <p:sp>
        <p:nvSpPr>
          <p:cNvPr id="2056" name="Straight Connector 28"/>
          <p:cNvSpPr>
            <a:spLocks noChangeShapeType="1"/>
          </p:cNvSpPr>
          <p:nvPr/>
        </p:nvSpPr>
        <p:spPr bwMode="auto">
          <a:xfrm>
            <a:off x="512048" y="952500"/>
            <a:ext cx="9216867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02100" tIns="51051" rIns="102100" bIns="51051"/>
          <a:lstStyle/>
          <a:p>
            <a:endParaRPr lang="id-ID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96679" y="5372272"/>
            <a:ext cx="158750" cy="13512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100" tIns="51051" rIns="102100" bIns="5105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5pPr>
      <a:lvl6pPr marL="51050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6pPr>
      <a:lvl7pPr marL="102100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7pPr>
      <a:lvl8pPr marL="153150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8pPr>
      <a:lvl9pPr marL="204200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9pPr>
    </p:titleStyle>
    <p:bodyStyle>
      <a:lvl1pPr marL="304883" indent="-304883" algn="l" rtl="0" eaLnBrk="1" fontAlgn="base" hangingPunct="1">
        <a:spcBef>
          <a:spcPts val="67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11537" indent="-304883" algn="l" rtl="0" eaLnBrk="1" fontAlgn="base" hangingPunct="1">
        <a:spcBef>
          <a:spcPts val="558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8192" indent="-255251" algn="l" rtl="0" eaLnBrk="1" fontAlgn="base" hangingPunct="1">
        <a:spcBef>
          <a:spcPts val="558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848" indent="-255251" algn="l" rtl="0" eaLnBrk="1" fontAlgn="base" hangingPunct="1">
        <a:spcBef>
          <a:spcPts val="447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503" indent="-255251" algn="l" rtl="0" eaLnBrk="1" fontAlgn="base" hangingPunct="1">
        <a:spcBef>
          <a:spcPts val="335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37802" indent="-204200" algn="l" rtl="0" eaLnBrk="1" latinLnBrk="0" hangingPunct="1">
        <a:spcBef>
          <a:spcPts val="335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42003" indent="-204200" algn="l" rtl="0" eaLnBrk="1" latinLnBrk="0" hangingPunct="1">
        <a:spcBef>
          <a:spcPts val="335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46203" indent="-204200" algn="l" rtl="0" eaLnBrk="1" latinLnBrk="0" hangingPunct="1">
        <a:spcBef>
          <a:spcPts val="335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50403" indent="-204200" algn="l" rtl="0" eaLnBrk="1" latinLnBrk="0" hangingPunct="1">
        <a:spcBef>
          <a:spcPts val="335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05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315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420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525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630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73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840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mailto:infokom@kppu.go.id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mailto:international@kppu.go.i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727993" y="913284"/>
          <a:ext cx="7680722" cy="161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04057" y="3217540"/>
            <a:ext cx="7680722" cy="1092572"/>
          </a:xfrm>
        </p:spPr>
        <p:txBody>
          <a:bodyPr/>
          <a:lstStyle/>
          <a:p>
            <a:r>
              <a:rPr lang="id-ID" dirty="0" smtClean="0"/>
              <a:t>KODRAT WIBOWO, SE, Ph.D</a:t>
            </a:r>
          </a:p>
          <a:p>
            <a:r>
              <a:rPr lang="id-ID" dirty="0" smtClean="0"/>
              <a:t>Komisioner KPPU RI </a:t>
            </a:r>
            <a:endParaRPr lang="id-ID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060699" y="3073524"/>
            <a:ext cx="4119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687" tIns="51343" rIns="102687" bIns="51343" anchor="ctr"/>
          <a:lstStyle/>
          <a:p>
            <a:pPr eaLnBrk="1" hangingPunct="1">
              <a:defRPr/>
            </a:pP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eaLnBrk="1" hangingPunct="1">
              <a:defRPr/>
            </a:pP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441325" y="2225675"/>
            <a:ext cx="71215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687" tIns="51343" rIns="102687" bIns="51343" anchor="ctr"/>
          <a:lstStyle/>
          <a:p>
            <a:pPr algn="ctr" eaLnBrk="1" hangingPunct="1">
              <a:defRPr/>
            </a:pPr>
            <a:endParaRPr lang="id-ID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800" dirty="0" smtClean="0"/>
              <a:t>NOTIFIKASI M&amp;A INDUSTRI TERKAIT SAWIT</a:t>
            </a:r>
            <a:endParaRPr lang="id-ID" sz="28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</p:nvPr>
        </p:nvGraphicFramePr>
        <p:xfrm>
          <a:off x="511969" y="1201316"/>
          <a:ext cx="4522787" cy="2157959"/>
        </p:xfrm>
        <a:graphic>
          <a:graphicData uri="http://schemas.openxmlformats.org/drawingml/2006/table">
            <a:tbl>
              <a:tblPr/>
              <a:tblGrid>
                <a:gridCol w="178469"/>
                <a:gridCol w="422691"/>
                <a:gridCol w="610553"/>
                <a:gridCol w="669259"/>
                <a:gridCol w="1176488"/>
                <a:gridCol w="1465327"/>
              </a:tblGrid>
              <a:tr h="28913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No.</a:t>
                      </a:r>
                      <a:endParaRPr lang="id-ID" sz="8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Registrasi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Jenis Transaksi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Tanggal Notifikasi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Pengambilalih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Diambilalih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76304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23 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Akuisisi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31-Mar-17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Mitra Mendawai Sejati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Mirza Putra Pratama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809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26 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Akuisisi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12-Apr-17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SIPEF N.V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Agro Muko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809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35 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Akuisisi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May 2017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Citra Borneo Indah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Mendawai Putra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809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36 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Akuisisi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May 2017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Citra Borneo Indah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Central Kalimantan Abadi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809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37 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Akuisisi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May 2017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Citra Borneo Indah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Amprah Mitra Jaya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809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38 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Akuisisi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May 2017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Citra Borneo Indah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Intuado Jaya Intiga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809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40 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Akuisisi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May 2017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Citra Borneo Indah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Natai Sawit Perkasa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809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41 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Akuisisi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May 2017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Citra Borneo Indah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Lamandau Sawit Sejahtera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809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66 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Akuisisi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08-Sep-17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Evans Indonesia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Aceh Timur Indonesia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07756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67 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Akuisisi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08-Sep-17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Evans Indonesia</a:t>
                      </a:r>
                      <a:endParaRPr lang="id-ID" sz="8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Perusahaan </a:t>
                      </a:r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Pertanian</a:t>
                      </a:r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, Perkebunan, </a:t>
                      </a:r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Perindustrian</a:t>
                      </a:r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, </a:t>
                      </a:r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dan</a:t>
                      </a:r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Perdagangan</a:t>
                      </a:r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 Surya </a:t>
                      </a:r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Makmur</a:t>
                      </a:r>
                      <a:endParaRPr lang="id-ID" sz="8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052" marR="7052" marT="705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2"/>
          </p:nvPr>
        </p:nvGraphicFramePr>
        <p:xfrm>
          <a:off x="511969" y="3505572"/>
          <a:ext cx="4522787" cy="1899940"/>
        </p:xfrm>
        <a:graphic>
          <a:graphicData uri="http://schemas.openxmlformats.org/drawingml/2006/table">
            <a:tbl>
              <a:tblPr/>
              <a:tblGrid>
                <a:gridCol w="250065"/>
                <a:gridCol w="592748"/>
                <a:gridCol w="592748"/>
                <a:gridCol w="1049657"/>
                <a:gridCol w="1049657"/>
                <a:gridCol w="987912"/>
              </a:tblGrid>
              <a:tr h="379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No.</a:t>
                      </a:r>
                      <a:endParaRPr lang="id-ID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Registrasi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Jenis Transaksi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Tanggal Notifikasi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Pengambilalih</a:t>
                      </a:r>
                      <a:endParaRPr lang="id-ID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Diambilalih</a:t>
                      </a:r>
                      <a:endParaRPr lang="id-ID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7998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05 18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Akuisisi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17 January 2018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Mulligan International B.V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</a:t>
                      </a:r>
                      <a:r>
                        <a:rPr lang="en-US" sz="1100" b="0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Tamiyang</a:t>
                      </a:r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Sumber</a:t>
                      </a:r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Rezeki</a:t>
                      </a:r>
                      <a:endParaRPr lang="id-ID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7998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08 18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Akuisisi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 February 2018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Citra Borneo Indah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smtClean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Erythrina Nugrahmegah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7998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54 18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Akuisisi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 October 2018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Green Global Lestari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smtClean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Tintin Boyok Sawit Makmur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7998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55 18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Akuisisi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11 October 2018</a:t>
                      </a:r>
                      <a:endParaRPr lang="id-ID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Green Global Lestari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Grand </a:t>
                      </a:r>
                      <a:r>
                        <a:rPr lang="en-US" sz="1100" b="0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Utama</a:t>
                      </a:r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Mandiri</a:t>
                      </a:r>
                      <a:endParaRPr lang="id-ID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268" marR="9268" marT="92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3176265" y="985292"/>
          <a:ext cx="100811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1952129" y="3361556"/>
          <a:ext cx="100811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264497" y="1777380"/>
          <a:ext cx="4320481" cy="2343150"/>
        </p:xfrm>
        <a:graphic>
          <a:graphicData uri="http://schemas.openxmlformats.org/drawingml/2006/table">
            <a:tbl>
              <a:tblPr/>
              <a:tblGrid>
                <a:gridCol w="236462"/>
                <a:gridCol w="627635"/>
                <a:gridCol w="576064"/>
                <a:gridCol w="864096"/>
                <a:gridCol w="875123"/>
                <a:gridCol w="1141101"/>
              </a:tblGrid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No.</a:t>
                      </a:r>
                      <a:endParaRPr lang="id-ID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Registrasi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Jenis Transaksi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Tanggal Notifikasi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Pengambilalih</a:t>
                      </a:r>
                      <a:endParaRPr lang="id-ID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Diambilalih</a:t>
                      </a:r>
                      <a:endParaRPr lang="id-ID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A13319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Akuisisi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27 February 2019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Ciliandry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Anky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Abadi</a:t>
                      </a:r>
                      <a:endParaRPr lang="id-ID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Anugerah Abadi Multi Usaha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30 20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Akuisisi</a:t>
                      </a:r>
                      <a:endParaRPr lang="id-ID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18 February 2020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Ciliandry Anky Abadi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Pelita Makmur Niaga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50 20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Akuisisi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 March 2020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Ciliandry Anky Abadi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Inti Kebun Sawit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51 20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Akuisisi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13 March 2020</a:t>
                      </a:r>
                      <a:endParaRPr lang="id-ID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Ciliandry Anky Abadi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Inti Kebun Lestari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A1 52 20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Akuisisi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 March 2020</a:t>
                      </a:r>
                      <a:endParaRPr lang="id-ID" sz="11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Ciliandry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Anky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Abadi</a:t>
                      </a:r>
                      <a:endParaRPr lang="id-ID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PT 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Inti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Kebun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 Sejahtera</a:t>
                      </a:r>
                      <a:endParaRPr lang="id-ID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Diagram 17"/>
          <p:cNvGraphicFramePr/>
          <p:nvPr/>
        </p:nvGraphicFramePr>
        <p:xfrm>
          <a:off x="6920681" y="1489348"/>
          <a:ext cx="122413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264497" y="4657700"/>
            <a:ext cx="432048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dirty="0" smtClean="0"/>
              <a:t>FAKTANYA MEREKA ADALAH PELAKU USAHA SPEKULAN!! BUKAN PELAKU USAHA BESAR!!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2009" y="127000"/>
            <a:ext cx="8856906" cy="825500"/>
          </a:xfrm>
        </p:spPr>
        <p:txBody>
          <a:bodyPr/>
          <a:lstStyle/>
          <a:p>
            <a:r>
              <a:rPr lang="id-ID" sz="2800" dirty="0" smtClean="0"/>
              <a:t>LANGKAH TAKTIS PENEGAKAN HUKUM II</a:t>
            </a:r>
            <a:endParaRPr lang="id-ID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Menerbitkan Peraturan KPPU Nomor 3 Tahun 2019 tentang Penilaian Terhadap Penggabungan atau Peleburan Badan Usaha, atau Pengambilalihan Saham Perusahaan yang Dapat Mengakibatkan Terjadinya Praktik Monopoli dan/atau Persaingan Usaha Tidak Sehat.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KEWAJIBAN</a:t>
            </a:r>
            <a:r>
              <a:rPr lang="id-ID" dirty="0" smtClean="0"/>
              <a:t> Notifikasi tak hanya berlaku untuk Merger/Akuisisi saham, setiap Merger/Akuisisi </a:t>
            </a:r>
            <a:r>
              <a:rPr lang="id-ID" dirty="0" smtClean="0">
                <a:solidFill>
                  <a:srgbClr val="FF0000"/>
                </a:solidFill>
              </a:rPr>
              <a:t>aset non-Saham </a:t>
            </a:r>
            <a:r>
              <a:rPr lang="id-ID" dirty="0" smtClean="0"/>
              <a:t> yang mengakibatkan nilai aset badan usaha hasil Merger/Akuisisi melebihi Rp2,5 triliun atau Merger/Akuisisi aset dengan nilai penjualan badan usaha hasil Merger/Akuisisi melebihi Rp5 triliun, wajib dilaporkan ke KPPU.</a:t>
            </a: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09" y="127000"/>
            <a:ext cx="8856906" cy="825500"/>
          </a:xfrm>
        </p:spPr>
        <p:txBody>
          <a:bodyPr/>
          <a:lstStyle/>
          <a:p>
            <a:r>
              <a:rPr lang="id-ID" dirty="0" smtClean="0"/>
              <a:t>Data Ekspor Komoditi Sawit</a:t>
            </a:r>
            <a:endParaRPr lang="id-ID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977" y="1345332"/>
            <a:ext cx="8856983" cy="398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8840293">
            <a:off x="1841932" y="4534771"/>
            <a:ext cx="364410" cy="2487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7B9CECA-3139-499A-B948-4DB4B68F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3" y="1510909"/>
            <a:ext cx="10159999" cy="2055323"/>
          </a:xfrm>
          <a:blipFill dpi="0" rotWithShape="1">
            <a:blip r:embed="rId2" cstate="print"/>
            <a:srcRect/>
            <a:stretch>
              <a:fillRect/>
            </a:stretch>
          </a:blipFill>
          <a:ln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KEMITRAAN DI INDUSTRI </a:t>
            </a:r>
            <a:br>
              <a:rPr lang="en-US" sz="40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40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KELAPA SAWIT</a:t>
            </a:r>
            <a:endParaRPr lang="id-ID" sz="406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30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DC147F-443E-42C7-947D-E3223432F0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07570"/>
            <a:ext cx="10017026" cy="49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542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D04564-B964-4A81-BDDB-C2BEE2A801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324" y="337220"/>
            <a:ext cx="8230313" cy="920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E81F55-C8B8-49A7-8F82-3FFC4BCC8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945" y="1010237"/>
            <a:ext cx="9433047" cy="428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69360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3A0618-1608-4B12-BE7E-08E2A18348D7}"/>
              </a:ext>
            </a:extLst>
          </p:cNvPr>
          <p:cNvSpPr/>
          <p:nvPr/>
        </p:nvSpPr>
        <p:spPr>
          <a:xfrm>
            <a:off x="1592089" y="193204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b="1" dirty="0" err="1">
                <a:solidFill>
                  <a:srgbClr val="FF0000"/>
                </a:solidFill>
              </a:rPr>
              <a:t>Kemitraan</a:t>
            </a:r>
            <a:r>
              <a:rPr lang="en-AU" sz="3600" b="1" dirty="0">
                <a:solidFill>
                  <a:srgbClr val="FF0000"/>
                </a:solidFill>
              </a:rPr>
              <a:t> </a:t>
            </a:r>
            <a:r>
              <a:rPr lang="en-AU" sz="2000" b="1" dirty="0" err="1"/>
              <a:t>mencakup</a:t>
            </a:r>
            <a:r>
              <a:rPr lang="en-AU" sz="2000" b="1" dirty="0"/>
              <a:t> </a:t>
            </a:r>
            <a:r>
              <a:rPr lang="en-AU" sz="2000" b="1" u="sng" dirty="0" err="1"/>
              <a:t>proses</a:t>
            </a:r>
            <a:r>
              <a:rPr lang="en-AU" sz="2000" b="1" u="sng" dirty="0"/>
              <a:t> </a:t>
            </a:r>
            <a:r>
              <a:rPr lang="en-AU" sz="2000" b="1" u="sng" dirty="0" err="1"/>
              <a:t>alih</a:t>
            </a:r>
            <a:r>
              <a:rPr lang="en-AU" sz="2000" b="1" u="sng" dirty="0"/>
              <a:t> </a:t>
            </a:r>
            <a:r>
              <a:rPr lang="en-AU" sz="2000" b="1" u="sng" dirty="0" err="1"/>
              <a:t>keterampilan</a:t>
            </a:r>
            <a:r>
              <a:rPr lang="en-AU" sz="2000" b="1" dirty="0"/>
              <a:t> </a:t>
            </a:r>
            <a:r>
              <a:rPr lang="en-AU" sz="2000" b="1" dirty="0" err="1"/>
              <a:t>di</a:t>
            </a:r>
            <a:r>
              <a:rPr lang="en-AU" sz="2000" b="1" dirty="0"/>
              <a:t> </a:t>
            </a:r>
            <a:r>
              <a:rPr lang="en-AU" sz="2000" b="1" dirty="0" err="1"/>
              <a:t>bidang</a:t>
            </a:r>
            <a:r>
              <a:rPr lang="en-AU" sz="2000" b="1" dirty="0"/>
              <a:t> :</a:t>
            </a:r>
            <a:endParaRPr lang="en-AU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016504-6942-484F-9C32-DFE81BAA2DE8}"/>
              </a:ext>
            </a:extLst>
          </p:cNvPr>
          <p:cNvSpPr/>
          <p:nvPr/>
        </p:nvSpPr>
        <p:spPr>
          <a:xfrm>
            <a:off x="1160041" y="1993404"/>
            <a:ext cx="3071834" cy="2808312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/>
              <a:t>“</a:t>
            </a:r>
            <a:r>
              <a:rPr lang="en-AU" sz="1600" b="1" dirty="0" err="1"/>
              <a:t>Kerjasama</a:t>
            </a:r>
            <a:r>
              <a:rPr lang="en-AU" sz="1600" b="1" dirty="0"/>
              <a:t> </a:t>
            </a:r>
            <a:r>
              <a:rPr lang="en-AU" sz="1600" b="1" dirty="0" err="1"/>
              <a:t>dalam</a:t>
            </a:r>
            <a:r>
              <a:rPr lang="en-AU" sz="1600" b="1" dirty="0"/>
              <a:t> </a:t>
            </a:r>
            <a:r>
              <a:rPr lang="en-AU" sz="1600" b="1" dirty="0" err="1"/>
              <a:t>k</a:t>
            </a:r>
            <a:r>
              <a:rPr lang="en-AU" sz="1600" b="1" u="sng" dirty="0" err="1"/>
              <a:t>ete</a:t>
            </a:r>
            <a:r>
              <a:rPr lang="en-AU" sz="1600" b="1" dirty="0" err="1"/>
              <a:t>rkaitan</a:t>
            </a:r>
            <a:r>
              <a:rPr lang="en-AU" sz="1600" b="1" dirty="0"/>
              <a:t> </a:t>
            </a:r>
            <a:r>
              <a:rPr lang="en-AU" sz="1600" b="1" dirty="0" err="1"/>
              <a:t>usaha</a:t>
            </a:r>
            <a:r>
              <a:rPr lang="en-AU" sz="1600" b="1" dirty="0"/>
              <a:t>, </a:t>
            </a:r>
            <a:r>
              <a:rPr lang="en-AU" sz="1600" b="1" dirty="0" err="1"/>
              <a:t>baik</a:t>
            </a:r>
            <a:r>
              <a:rPr lang="en-AU" sz="1600" b="1" dirty="0"/>
              <a:t> </a:t>
            </a:r>
            <a:r>
              <a:rPr lang="en-AU" sz="1600" b="1" dirty="0" err="1"/>
              <a:t>langsung</a:t>
            </a:r>
            <a:r>
              <a:rPr lang="en-AU" sz="1600" b="1" dirty="0"/>
              <a:t> </a:t>
            </a:r>
            <a:r>
              <a:rPr lang="en-AU" sz="1600" b="1" dirty="0" err="1"/>
              <a:t>maupun</a:t>
            </a:r>
            <a:r>
              <a:rPr lang="en-AU" sz="1600" b="1" dirty="0"/>
              <a:t> </a:t>
            </a:r>
            <a:r>
              <a:rPr lang="en-AU" sz="1600" b="1" dirty="0" err="1"/>
              <a:t>tidak</a:t>
            </a:r>
            <a:r>
              <a:rPr lang="en-AU" sz="1600" b="1" dirty="0"/>
              <a:t> </a:t>
            </a:r>
            <a:r>
              <a:rPr lang="en-AU" sz="1600" b="1" dirty="0" err="1"/>
              <a:t>langsung</a:t>
            </a:r>
            <a:r>
              <a:rPr lang="en-AU" sz="1600" b="1" dirty="0"/>
              <a:t> </a:t>
            </a:r>
            <a:r>
              <a:rPr lang="en-AU" sz="1600" b="1" dirty="0" err="1"/>
              <a:t>atas</a:t>
            </a:r>
            <a:r>
              <a:rPr lang="en-AU" sz="1600" b="1" dirty="0"/>
              <a:t> </a:t>
            </a:r>
            <a:r>
              <a:rPr lang="en-AU" sz="1600" b="1" dirty="0" err="1"/>
              <a:t>dasar</a:t>
            </a:r>
            <a:r>
              <a:rPr lang="en-AU" sz="1600" b="1" dirty="0"/>
              <a:t> </a:t>
            </a:r>
            <a:r>
              <a:rPr lang="en-AU" sz="1600" b="1" dirty="0" err="1"/>
              <a:t>prinsip</a:t>
            </a:r>
            <a:r>
              <a:rPr lang="en-AU" sz="1600" b="1" dirty="0"/>
              <a:t> </a:t>
            </a:r>
            <a:r>
              <a:rPr lang="en-AU" b="1" dirty="0" err="1">
                <a:solidFill>
                  <a:srgbClr val="C00000"/>
                </a:solidFill>
              </a:rPr>
              <a:t>saling</a:t>
            </a:r>
            <a:r>
              <a:rPr lang="en-AU" b="1" dirty="0">
                <a:solidFill>
                  <a:srgbClr val="C00000"/>
                </a:solidFill>
              </a:rPr>
              <a:t> </a:t>
            </a:r>
            <a:r>
              <a:rPr lang="en-AU" b="1" dirty="0" err="1">
                <a:solidFill>
                  <a:srgbClr val="C00000"/>
                </a:solidFill>
              </a:rPr>
              <a:t>memerlukan</a:t>
            </a:r>
            <a:r>
              <a:rPr lang="en-AU" b="1" dirty="0">
                <a:solidFill>
                  <a:srgbClr val="C00000"/>
                </a:solidFill>
              </a:rPr>
              <a:t>, </a:t>
            </a:r>
            <a:r>
              <a:rPr lang="en-AU" b="1" dirty="0" err="1">
                <a:solidFill>
                  <a:srgbClr val="C00000"/>
                </a:solidFill>
              </a:rPr>
              <a:t>mempercayai</a:t>
            </a:r>
            <a:r>
              <a:rPr lang="en-AU" b="1" dirty="0">
                <a:solidFill>
                  <a:srgbClr val="C00000"/>
                </a:solidFill>
              </a:rPr>
              <a:t>, </a:t>
            </a:r>
            <a:r>
              <a:rPr lang="en-AU" b="1" dirty="0" err="1">
                <a:solidFill>
                  <a:srgbClr val="C00000"/>
                </a:solidFill>
              </a:rPr>
              <a:t>memperkuat</a:t>
            </a:r>
            <a:r>
              <a:rPr lang="en-AU" b="1" dirty="0">
                <a:solidFill>
                  <a:srgbClr val="C00000"/>
                </a:solidFill>
              </a:rPr>
              <a:t> </a:t>
            </a:r>
            <a:r>
              <a:rPr lang="en-AU" b="1" dirty="0" err="1">
                <a:solidFill>
                  <a:srgbClr val="C00000"/>
                </a:solidFill>
              </a:rPr>
              <a:t>dan</a:t>
            </a:r>
            <a:r>
              <a:rPr lang="en-AU" b="1" dirty="0">
                <a:solidFill>
                  <a:srgbClr val="C00000"/>
                </a:solidFill>
              </a:rPr>
              <a:t> </a:t>
            </a:r>
            <a:r>
              <a:rPr lang="en-AU" b="1" dirty="0" err="1">
                <a:solidFill>
                  <a:srgbClr val="C00000"/>
                </a:solidFill>
              </a:rPr>
              <a:t>menguntungkan</a:t>
            </a:r>
            <a:r>
              <a:rPr lang="en-AU" sz="1600" b="1" dirty="0"/>
              <a:t> yang </a:t>
            </a:r>
            <a:r>
              <a:rPr lang="en-AU" sz="1600" b="1" dirty="0" err="1"/>
              <a:t>melibatkan</a:t>
            </a:r>
            <a:r>
              <a:rPr lang="en-AU" sz="1600" b="1" dirty="0"/>
              <a:t> </a:t>
            </a:r>
            <a:r>
              <a:rPr lang="en-AU" sz="1600" b="1" dirty="0" err="1"/>
              <a:t>pelaku</a:t>
            </a:r>
            <a:r>
              <a:rPr lang="en-AU" sz="1600" b="1" dirty="0"/>
              <a:t> </a:t>
            </a:r>
            <a:r>
              <a:rPr lang="en-AU" sz="1600" b="1" dirty="0" err="1"/>
              <a:t>usaha</a:t>
            </a:r>
            <a:r>
              <a:rPr lang="en-AU" sz="1600" b="1" dirty="0"/>
              <a:t> </a:t>
            </a:r>
            <a:r>
              <a:rPr lang="en-AU" sz="1600" b="1" dirty="0" err="1"/>
              <a:t>Mikro</a:t>
            </a:r>
            <a:r>
              <a:rPr lang="en-AU" sz="1600" b="1" dirty="0"/>
              <a:t>, Kecil, </a:t>
            </a:r>
            <a:r>
              <a:rPr lang="en-AU" sz="1600" b="1" dirty="0" err="1"/>
              <a:t>dan</a:t>
            </a:r>
            <a:r>
              <a:rPr lang="en-AU" sz="1600" b="1" dirty="0"/>
              <a:t> </a:t>
            </a:r>
            <a:r>
              <a:rPr lang="en-AU" sz="1600" b="1" dirty="0" err="1"/>
              <a:t>Menengah</a:t>
            </a:r>
            <a:r>
              <a:rPr lang="en-AU" sz="1600" b="1" dirty="0"/>
              <a:t> </a:t>
            </a:r>
            <a:r>
              <a:rPr lang="en-AU" sz="1600" b="1" dirty="0" err="1"/>
              <a:t>dengan</a:t>
            </a:r>
            <a:r>
              <a:rPr lang="en-AU" sz="1600" b="1" dirty="0"/>
              <a:t> Usaha </a:t>
            </a:r>
            <a:r>
              <a:rPr lang="en-AU" sz="1600" b="1" dirty="0" err="1"/>
              <a:t>Besar</a:t>
            </a:r>
            <a:r>
              <a:rPr lang="en-AU" sz="1600" b="1" dirty="0"/>
              <a:t>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5905A3E-28AC-41CD-9793-AB239C2A00BC}"/>
              </a:ext>
            </a:extLst>
          </p:cNvPr>
          <p:cNvSpPr/>
          <p:nvPr/>
        </p:nvSpPr>
        <p:spPr>
          <a:xfrm>
            <a:off x="4765571" y="1564776"/>
            <a:ext cx="571504" cy="428628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AE9A410-AD1B-4A18-9507-0B1AA9CE0EB5}"/>
              </a:ext>
            </a:extLst>
          </p:cNvPr>
          <p:cNvSpPr/>
          <p:nvPr/>
        </p:nvSpPr>
        <p:spPr>
          <a:xfrm>
            <a:off x="5408513" y="1564776"/>
            <a:ext cx="3214710" cy="428628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 err="1"/>
              <a:t>Poduksi</a:t>
            </a:r>
            <a:r>
              <a:rPr lang="en-AU" sz="1600" b="1" dirty="0"/>
              <a:t> </a:t>
            </a:r>
            <a:r>
              <a:rPr lang="en-AU" sz="1600" b="1" dirty="0" err="1"/>
              <a:t>dan</a:t>
            </a:r>
            <a:r>
              <a:rPr lang="en-AU" sz="1600" b="1" dirty="0"/>
              <a:t> </a:t>
            </a:r>
            <a:r>
              <a:rPr lang="en-AU" sz="1600" b="1" dirty="0" err="1"/>
              <a:t>pengolahan</a:t>
            </a:r>
            <a:endParaRPr lang="en-AU" sz="1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0BC80D-7B44-4A63-8F6C-1DDD9613F70F}"/>
              </a:ext>
            </a:extLst>
          </p:cNvPr>
          <p:cNvSpPr/>
          <p:nvPr/>
        </p:nvSpPr>
        <p:spPr>
          <a:xfrm>
            <a:off x="4765571" y="2275816"/>
            <a:ext cx="571504" cy="428628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28A181-D3F9-4BA2-B784-DFBD74BFC3E3}"/>
              </a:ext>
            </a:extLst>
          </p:cNvPr>
          <p:cNvSpPr/>
          <p:nvPr/>
        </p:nvSpPr>
        <p:spPr>
          <a:xfrm>
            <a:off x="5408513" y="2275816"/>
            <a:ext cx="3214710" cy="428628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 err="1"/>
              <a:t>Pemasaran</a:t>
            </a:r>
            <a:endParaRPr lang="en-AU" sz="1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8414438-CE7A-4A4B-81BB-F3BAA291A07C}"/>
              </a:ext>
            </a:extLst>
          </p:cNvPr>
          <p:cNvSpPr/>
          <p:nvPr/>
        </p:nvSpPr>
        <p:spPr>
          <a:xfrm>
            <a:off x="4765571" y="2982070"/>
            <a:ext cx="571504" cy="428628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/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E75AF7A-1297-4AB6-A5D9-BA4A0EF79EFA}"/>
              </a:ext>
            </a:extLst>
          </p:cNvPr>
          <p:cNvSpPr/>
          <p:nvPr/>
        </p:nvSpPr>
        <p:spPr>
          <a:xfrm>
            <a:off x="5408513" y="2982070"/>
            <a:ext cx="3214710" cy="428628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 err="1"/>
              <a:t>Permodalan</a:t>
            </a:r>
            <a:endParaRPr lang="en-AU" sz="1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C0D8B37-A747-46DB-AB9A-17840924435A}"/>
              </a:ext>
            </a:extLst>
          </p:cNvPr>
          <p:cNvSpPr/>
          <p:nvPr/>
        </p:nvSpPr>
        <p:spPr>
          <a:xfrm>
            <a:off x="4765571" y="3688324"/>
            <a:ext cx="571504" cy="428628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/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7B496B2-6F62-40DA-8E3B-A440919424F2}"/>
              </a:ext>
            </a:extLst>
          </p:cNvPr>
          <p:cNvSpPr/>
          <p:nvPr/>
        </p:nvSpPr>
        <p:spPr>
          <a:xfrm>
            <a:off x="5408513" y="3688324"/>
            <a:ext cx="3214710" cy="428628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 err="1"/>
              <a:t>Sumber</a:t>
            </a:r>
            <a:r>
              <a:rPr lang="en-AU" sz="1600" b="1" dirty="0"/>
              <a:t> </a:t>
            </a:r>
            <a:r>
              <a:rPr lang="en-AU" sz="1600" b="1" dirty="0" err="1"/>
              <a:t>daya</a:t>
            </a:r>
            <a:r>
              <a:rPr lang="en-AU" sz="1600" b="1" dirty="0"/>
              <a:t> </a:t>
            </a:r>
            <a:r>
              <a:rPr lang="en-AU" sz="1600" b="1" dirty="0" err="1"/>
              <a:t>manusia</a:t>
            </a:r>
            <a:endParaRPr lang="en-AU" sz="16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880C87C-2F4B-4838-86DB-A699D3F9DCA7}"/>
              </a:ext>
            </a:extLst>
          </p:cNvPr>
          <p:cNvSpPr/>
          <p:nvPr/>
        </p:nvSpPr>
        <p:spPr>
          <a:xfrm>
            <a:off x="4760571" y="4394578"/>
            <a:ext cx="571504" cy="428628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/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9D9E9AD-8332-41C0-88D1-E561562796AE}"/>
              </a:ext>
            </a:extLst>
          </p:cNvPr>
          <p:cNvSpPr/>
          <p:nvPr/>
        </p:nvSpPr>
        <p:spPr>
          <a:xfrm>
            <a:off x="5403513" y="4394578"/>
            <a:ext cx="3214710" cy="428628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 err="1"/>
              <a:t>Teknologi</a:t>
            </a:r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900268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BE6AAA8-C41A-4B68-A175-A2E18CD399C2}"/>
              </a:ext>
            </a:extLst>
          </p:cNvPr>
          <p:cNvSpPr txBox="1">
            <a:spLocks/>
          </p:cNvSpPr>
          <p:nvPr/>
        </p:nvSpPr>
        <p:spPr bwMode="auto">
          <a:xfrm>
            <a:off x="40483" y="1510909"/>
            <a:ext cx="10159999" cy="205532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687" tIns="51343" rIns="102687" bIns="51343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51343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1026863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540295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2053728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PENGAWASAN KEMITRAAN DI INDUSTRI </a:t>
            </a:r>
            <a:br>
              <a:rPr lang="en-US" sz="40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40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KELAPA SAWIT</a:t>
            </a:r>
            <a:endParaRPr lang="id-ID" sz="406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185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7859DD-D979-477D-8A04-59EB76731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4337" y="481236"/>
            <a:ext cx="614366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FBA91940-B33D-4173-9D46-F51C2BF0AA1B}"/>
              </a:ext>
            </a:extLst>
          </p:cNvPr>
          <p:cNvSpPr>
            <a:spLocks noGrp="1"/>
          </p:cNvSpPr>
          <p:nvPr/>
        </p:nvSpPr>
        <p:spPr>
          <a:xfrm>
            <a:off x="1160041" y="487558"/>
            <a:ext cx="238210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/>
              <a:t>TUGAS KPPU DALAM PENGAWASAN KEMITRAAN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B692CDD-7E32-4BBD-89BA-86ACCB1A7461}"/>
              </a:ext>
            </a:extLst>
          </p:cNvPr>
          <p:cNvGrpSpPr/>
          <p:nvPr/>
        </p:nvGrpSpPr>
        <p:grpSpPr>
          <a:xfrm>
            <a:off x="1054947" y="2281436"/>
            <a:ext cx="2592289" cy="2548672"/>
            <a:chOff x="1569022" y="1657523"/>
            <a:chExt cx="5617573" cy="50883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7E1DF8A-6F38-4AF9-96C5-0B93A749B231}"/>
                </a:ext>
              </a:extLst>
            </p:cNvPr>
            <p:cNvSpPr/>
            <p:nvPr/>
          </p:nvSpPr>
          <p:spPr>
            <a:xfrm>
              <a:off x="2923068" y="1665471"/>
              <a:ext cx="2967885" cy="2156018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94F58BA1-B5F7-4995-9EBF-C2156EC03F01}"/>
                </a:ext>
              </a:extLst>
            </p:cNvPr>
            <p:cNvSpPr/>
            <p:nvPr/>
          </p:nvSpPr>
          <p:spPr>
            <a:xfrm>
              <a:off x="1569022" y="2980450"/>
              <a:ext cx="2394717" cy="3753708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  <a:gd name="connsiteX0" fmla="*/ 1636072 w 1744918"/>
                <a:gd name="connsiteY0" fmla="*/ 2744463 h 2744463"/>
                <a:gd name="connsiteX1" fmla="*/ 1568014 w 1744918"/>
                <a:gd name="connsiteY1" fmla="*/ 1801842 h 2744463"/>
                <a:gd name="connsiteX2" fmla="*/ 1413265 w 1744918"/>
                <a:gd name="connsiteY2" fmla="*/ 1809677 h 2744463"/>
                <a:gd name="connsiteX3" fmla="*/ 1019146 w 1744918"/>
                <a:gd name="connsiteY3" fmla="*/ 1807718 h 2744463"/>
                <a:gd name="connsiteX4" fmla="*/ 959989 w 1744918"/>
                <a:gd name="connsiteY4" fmla="*/ 1806935 h 2744463"/>
                <a:gd name="connsiteX5" fmla="*/ 964691 w 1744918"/>
                <a:gd name="connsiteY5" fmla="*/ 1694889 h 2744463"/>
                <a:gd name="connsiteX6" fmla="*/ 820912 w 1744918"/>
                <a:gd name="connsiteY6" fmla="*/ 1613793 h 2744463"/>
                <a:gd name="connsiteX7" fmla="*/ 395452 w 1744918"/>
                <a:gd name="connsiteY7" fmla="*/ 1453168 h 2744463"/>
                <a:gd name="connsiteX8" fmla="*/ 390359 w 1744918"/>
                <a:gd name="connsiteY8" fmla="*/ 1451601 h 2744463"/>
                <a:gd name="connsiteX9" fmla="*/ 196042 w 1744918"/>
                <a:gd name="connsiteY9" fmla="*/ 1350133 h 2744463"/>
                <a:gd name="connsiteX10" fmla="*/ 51871 w 1744918"/>
                <a:gd name="connsiteY10" fmla="*/ 1191859 h 2744463"/>
                <a:gd name="connsiteX11" fmla="*/ 6034 w 1744918"/>
                <a:gd name="connsiteY11" fmla="*/ 1120557 h 2744463"/>
                <a:gd name="connsiteX12" fmla="*/ 107502 w 1744918"/>
                <a:gd name="connsiteY12" fmla="*/ 827515 h 2744463"/>
                <a:gd name="connsiteX13" fmla="*/ 401720 w 1744918"/>
                <a:gd name="connsiteY13" fmla="*/ 469830 h 2744463"/>
                <a:gd name="connsiteX14" fmla="*/ 805241 w 1744918"/>
                <a:gd name="connsiteY14" fmla="*/ 8328 h 2744463"/>
                <a:gd name="connsiteX15" fmla="*/ 830314 w 1744918"/>
                <a:gd name="connsiteY15" fmla="*/ 8719 h 2744463"/>
                <a:gd name="connsiteX16" fmla="*/ 952546 w 1744918"/>
                <a:gd name="connsiteY16" fmla="*/ 125466 h 2744463"/>
                <a:gd name="connsiteX17" fmla="*/ 1092799 w 1744918"/>
                <a:gd name="connsiteY17" fmla="*/ 242605 h 2744463"/>
                <a:gd name="connsiteX18" fmla="*/ 1126099 w 1744918"/>
                <a:gd name="connsiteY18" fmla="*/ 282957 h 2744463"/>
                <a:gd name="connsiteX19" fmla="*/ 979578 w 1744918"/>
                <a:gd name="connsiteY19" fmla="*/ 589711 h 2744463"/>
                <a:gd name="connsiteX20" fmla="*/ 869883 w 1744918"/>
                <a:gd name="connsiteY20" fmla="*/ 706067 h 2744463"/>
                <a:gd name="connsiteX21" fmla="*/ 790354 w 1744918"/>
                <a:gd name="connsiteY21" fmla="*/ 860423 h 2744463"/>
                <a:gd name="connsiteX22" fmla="*/ 797406 w 1744918"/>
                <a:gd name="connsiteY22" fmla="*/ 874527 h 2744463"/>
                <a:gd name="connsiteX23" fmla="*/ 848727 w 1744918"/>
                <a:gd name="connsiteY23" fmla="*/ 846711 h 2744463"/>
                <a:gd name="connsiteX24" fmla="*/ 902791 w 1744918"/>
                <a:gd name="connsiteY24" fmla="*/ 688829 h 2744463"/>
                <a:gd name="connsiteX25" fmla="*/ 952154 w 1744918"/>
                <a:gd name="connsiteY25" fmla="*/ 665323 h 2744463"/>
                <a:gd name="connsiteX26" fmla="*/ 1325117 w 1744918"/>
                <a:gd name="connsiteY26" fmla="*/ 734666 h 2744463"/>
                <a:gd name="connsiteX27" fmla="*/ 1413265 w 1744918"/>
                <a:gd name="connsiteY27" fmla="*/ 771884 h 2744463"/>
                <a:gd name="connsiteX28" fmla="*/ 1421101 w 1744918"/>
                <a:gd name="connsiteY28" fmla="*/ 748769 h 2744463"/>
                <a:gd name="connsiteX29" fmla="*/ 1453225 w 1744918"/>
                <a:gd name="connsiteY29" fmla="*/ 714685 h 2744463"/>
                <a:gd name="connsiteX30" fmla="*/ 1633831 w 1744918"/>
                <a:gd name="connsiteY30" fmla="*/ 551710 h 2744463"/>
                <a:gd name="connsiteX31" fmla="*/ 1703174 w 1744918"/>
                <a:gd name="connsiteY31" fmla="*/ 509791 h 2744463"/>
                <a:gd name="connsiteX32" fmla="*/ 1711009 w 1744918"/>
                <a:gd name="connsiteY32" fmla="*/ 633981 h 2744463"/>
                <a:gd name="connsiteX33" fmla="*/ 1743917 w 1744918"/>
                <a:gd name="connsiteY33" fmla="*/ 795782 h 2744463"/>
                <a:gd name="connsiteX34" fmla="*/ 1721978 w 1744918"/>
                <a:gd name="connsiteY34" fmla="*/ 957973 h 2744463"/>
                <a:gd name="connsiteX35" fmla="*/ 1660862 w 1744918"/>
                <a:gd name="connsiteY35" fmla="*/ 1311348 h 2744463"/>
                <a:gd name="connsiteX36" fmla="*/ 1618552 w 1744918"/>
                <a:gd name="connsiteY36" fmla="*/ 1567565 h 2744463"/>
                <a:gd name="connsiteX37" fmla="*/ 1597396 w 1744918"/>
                <a:gd name="connsiteY37" fmla="*/ 1695673 h 2744463"/>
                <a:gd name="connsiteX38" fmla="*/ 1636072 w 1744918"/>
                <a:gd name="connsiteY38" fmla="*/ 2744463 h 2744463"/>
                <a:gd name="connsiteX0" fmla="*/ 1636072 w 1744918"/>
                <a:gd name="connsiteY0" fmla="*/ 2744463 h 2744796"/>
                <a:gd name="connsiteX1" fmla="*/ 1413265 w 1744918"/>
                <a:gd name="connsiteY1" fmla="*/ 1809677 h 2744796"/>
                <a:gd name="connsiteX2" fmla="*/ 1019146 w 1744918"/>
                <a:gd name="connsiteY2" fmla="*/ 1807718 h 2744796"/>
                <a:gd name="connsiteX3" fmla="*/ 959989 w 1744918"/>
                <a:gd name="connsiteY3" fmla="*/ 1806935 h 2744796"/>
                <a:gd name="connsiteX4" fmla="*/ 964691 w 1744918"/>
                <a:gd name="connsiteY4" fmla="*/ 1694889 h 2744796"/>
                <a:gd name="connsiteX5" fmla="*/ 820912 w 1744918"/>
                <a:gd name="connsiteY5" fmla="*/ 1613793 h 2744796"/>
                <a:gd name="connsiteX6" fmla="*/ 395452 w 1744918"/>
                <a:gd name="connsiteY6" fmla="*/ 1453168 h 2744796"/>
                <a:gd name="connsiteX7" fmla="*/ 390359 w 1744918"/>
                <a:gd name="connsiteY7" fmla="*/ 1451601 h 2744796"/>
                <a:gd name="connsiteX8" fmla="*/ 196042 w 1744918"/>
                <a:gd name="connsiteY8" fmla="*/ 1350133 h 2744796"/>
                <a:gd name="connsiteX9" fmla="*/ 51871 w 1744918"/>
                <a:gd name="connsiteY9" fmla="*/ 1191859 h 2744796"/>
                <a:gd name="connsiteX10" fmla="*/ 6034 w 1744918"/>
                <a:gd name="connsiteY10" fmla="*/ 1120557 h 2744796"/>
                <a:gd name="connsiteX11" fmla="*/ 107502 w 1744918"/>
                <a:gd name="connsiteY11" fmla="*/ 827515 h 2744796"/>
                <a:gd name="connsiteX12" fmla="*/ 401720 w 1744918"/>
                <a:gd name="connsiteY12" fmla="*/ 469830 h 2744796"/>
                <a:gd name="connsiteX13" fmla="*/ 805241 w 1744918"/>
                <a:gd name="connsiteY13" fmla="*/ 8328 h 2744796"/>
                <a:gd name="connsiteX14" fmla="*/ 830314 w 1744918"/>
                <a:gd name="connsiteY14" fmla="*/ 8719 h 2744796"/>
                <a:gd name="connsiteX15" fmla="*/ 952546 w 1744918"/>
                <a:gd name="connsiteY15" fmla="*/ 125466 h 2744796"/>
                <a:gd name="connsiteX16" fmla="*/ 1092799 w 1744918"/>
                <a:gd name="connsiteY16" fmla="*/ 242605 h 2744796"/>
                <a:gd name="connsiteX17" fmla="*/ 1126099 w 1744918"/>
                <a:gd name="connsiteY17" fmla="*/ 282957 h 2744796"/>
                <a:gd name="connsiteX18" fmla="*/ 979578 w 1744918"/>
                <a:gd name="connsiteY18" fmla="*/ 589711 h 2744796"/>
                <a:gd name="connsiteX19" fmla="*/ 869883 w 1744918"/>
                <a:gd name="connsiteY19" fmla="*/ 706067 h 2744796"/>
                <a:gd name="connsiteX20" fmla="*/ 790354 w 1744918"/>
                <a:gd name="connsiteY20" fmla="*/ 860423 h 2744796"/>
                <a:gd name="connsiteX21" fmla="*/ 797406 w 1744918"/>
                <a:gd name="connsiteY21" fmla="*/ 874527 h 2744796"/>
                <a:gd name="connsiteX22" fmla="*/ 848727 w 1744918"/>
                <a:gd name="connsiteY22" fmla="*/ 846711 h 2744796"/>
                <a:gd name="connsiteX23" fmla="*/ 902791 w 1744918"/>
                <a:gd name="connsiteY23" fmla="*/ 688829 h 2744796"/>
                <a:gd name="connsiteX24" fmla="*/ 952154 w 1744918"/>
                <a:gd name="connsiteY24" fmla="*/ 665323 h 2744796"/>
                <a:gd name="connsiteX25" fmla="*/ 1325117 w 1744918"/>
                <a:gd name="connsiteY25" fmla="*/ 734666 h 2744796"/>
                <a:gd name="connsiteX26" fmla="*/ 1413265 w 1744918"/>
                <a:gd name="connsiteY26" fmla="*/ 771884 h 2744796"/>
                <a:gd name="connsiteX27" fmla="*/ 1421101 w 1744918"/>
                <a:gd name="connsiteY27" fmla="*/ 748769 h 2744796"/>
                <a:gd name="connsiteX28" fmla="*/ 1453225 w 1744918"/>
                <a:gd name="connsiteY28" fmla="*/ 714685 h 2744796"/>
                <a:gd name="connsiteX29" fmla="*/ 1633831 w 1744918"/>
                <a:gd name="connsiteY29" fmla="*/ 551710 h 2744796"/>
                <a:gd name="connsiteX30" fmla="*/ 1703174 w 1744918"/>
                <a:gd name="connsiteY30" fmla="*/ 509791 h 2744796"/>
                <a:gd name="connsiteX31" fmla="*/ 1711009 w 1744918"/>
                <a:gd name="connsiteY31" fmla="*/ 633981 h 2744796"/>
                <a:gd name="connsiteX32" fmla="*/ 1743917 w 1744918"/>
                <a:gd name="connsiteY32" fmla="*/ 795782 h 2744796"/>
                <a:gd name="connsiteX33" fmla="*/ 1721978 w 1744918"/>
                <a:gd name="connsiteY33" fmla="*/ 957973 h 2744796"/>
                <a:gd name="connsiteX34" fmla="*/ 1660862 w 1744918"/>
                <a:gd name="connsiteY34" fmla="*/ 1311348 h 2744796"/>
                <a:gd name="connsiteX35" fmla="*/ 1618552 w 1744918"/>
                <a:gd name="connsiteY35" fmla="*/ 1567565 h 2744796"/>
                <a:gd name="connsiteX36" fmla="*/ 1597396 w 1744918"/>
                <a:gd name="connsiteY36" fmla="*/ 1695673 h 2744796"/>
                <a:gd name="connsiteX37" fmla="*/ 1636072 w 1744918"/>
                <a:gd name="connsiteY37" fmla="*/ 2744463 h 2744796"/>
                <a:gd name="connsiteX0" fmla="*/ 1636072 w 1744918"/>
                <a:gd name="connsiteY0" fmla="*/ 2744463 h 2744785"/>
                <a:gd name="connsiteX1" fmla="*/ 1019146 w 1744918"/>
                <a:gd name="connsiteY1" fmla="*/ 1807718 h 2744785"/>
                <a:gd name="connsiteX2" fmla="*/ 959989 w 1744918"/>
                <a:gd name="connsiteY2" fmla="*/ 1806935 h 2744785"/>
                <a:gd name="connsiteX3" fmla="*/ 964691 w 1744918"/>
                <a:gd name="connsiteY3" fmla="*/ 1694889 h 2744785"/>
                <a:gd name="connsiteX4" fmla="*/ 820912 w 1744918"/>
                <a:gd name="connsiteY4" fmla="*/ 1613793 h 2744785"/>
                <a:gd name="connsiteX5" fmla="*/ 395452 w 1744918"/>
                <a:gd name="connsiteY5" fmla="*/ 1453168 h 2744785"/>
                <a:gd name="connsiteX6" fmla="*/ 390359 w 1744918"/>
                <a:gd name="connsiteY6" fmla="*/ 1451601 h 2744785"/>
                <a:gd name="connsiteX7" fmla="*/ 196042 w 1744918"/>
                <a:gd name="connsiteY7" fmla="*/ 1350133 h 2744785"/>
                <a:gd name="connsiteX8" fmla="*/ 51871 w 1744918"/>
                <a:gd name="connsiteY8" fmla="*/ 1191859 h 2744785"/>
                <a:gd name="connsiteX9" fmla="*/ 6034 w 1744918"/>
                <a:gd name="connsiteY9" fmla="*/ 1120557 h 2744785"/>
                <a:gd name="connsiteX10" fmla="*/ 107502 w 1744918"/>
                <a:gd name="connsiteY10" fmla="*/ 827515 h 2744785"/>
                <a:gd name="connsiteX11" fmla="*/ 401720 w 1744918"/>
                <a:gd name="connsiteY11" fmla="*/ 469830 h 2744785"/>
                <a:gd name="connsiteX12" fmla="*/ 805241 w 1744918"/>
                <a:gd name="connsiteY12" fmla="*/ 8328 h 2744785"/>
                <a:gd name="connsiteX13" fmla="*/ 830314 w 1744918"/>
                <a:gd name="connsiteY13" fmla="*/ 8719 h 2744785"/>
                <a:gd name="connsiteX14" fmla="*/ 952546 w 1744918"/>
                <a:gd name="connsiteY14" fmla="*/ 125466 h 2744785"/>
                <a:gd name="connsiteX15" fmla="*/ 1092799 w 1744918"/>
                <a:gd name="connsiteY15" fmla="*/ 242605 h 2744785"/>
                <a:gd name="connsiteX16" fmla="*/ 1126099 w 1744918"/>
                <a:gd name="connsiteY16" fmla="*/ 282957 h 2744785"/>
                <a:gd name="connsiteX17" fmla="*/ 979578 w 1744918"/>
                <a:gd name="connsiteY17" fmla="*/ 589711 h 2744785"/>
                <a:gd name="connsiteX18" fmla="*/ 869883 w 1744918"/>
                <a:gd name="connsiteY18" fmla="*/ 706067 h 2744785"/>
                <a:gd name="connsiteX19" fmla="*/ 790354 w 1744918"/>
                <a:gd name="connsiteY19" fmla="*/ 860423 h 2744785"/>
                <a:gd name="connsiteX20" fmla="*/ 797406 w 1744918"/>
                <a:gd name="connsiteY20" fmla="*/ 874527 h 2744785"/>
                <a:gd name="connsiteX21" fmla="*/ 848727 w 1744918"/>
                <a:gd name="connsiteY21" fmla="*/ 846711 h 2744785"/>
                <a:gd name="connsiteX22" fmla="*/ 902791 w 1744918"/>
                <a:gd name="connsiteY22" fmla="*/ 688829 h 2744785"/>
                <a:gd name="connsiteX23" fmla="*/ 952154 w 1744918"/>
                <a:gd name="connsiteY23" fmla="*/ 665323 h 2744785"/>
                <a:gd name="connsiteX24" fmla="*/ 1325117 w 1744918"/>
                <a:gd name="connsiteY24" fmla="*/ 734666 h 2744785"/>
                <a:gd name="connsiteX25" fmla="*/ 1413265 w 1744918"/>
                <a:gd name="connsiteY25" fmla="*/ 771884 h 2744785"/>
                <a:gd name="connsiteX26" fmla="*/ 1421101 w 1744918"/>
                <a:gd name="connsiteY26" fmla="*/ 748769 h 2744785"/>
                <a:gd name="connsiteX27" fmla="*/ 1453225 w 1744918"/>
                <a:gd name="connsiteY27" fmla="*/ 714685 h 2744785"/>
                <a:gd name="connsiteX28" fmla="*/ 1633831 w 1744918"/>
                <a:gd name="connsiteY28" fmla="*/ 551710 h 2744785"/>
                <a:gd name="connsiteX29" fmla="*/ 1703174 w 1744918"/>
                <a:gd name="connsiteY29" fmla="*/ 509791 h 2744785"/>
                <a:gd name="connsiteX30" fmla="*/ 1711009 w 1744918"/>
                <a:gd name="connsiteY30" fmla="*/ 633981 h 2744785"/>
                <a:gd name="connsiteX31" fmla="*/ 1743917 w 1744918"/>
                <a:gd name="connsiteY31" fmla="*/ 795782 h 2744785"/>
                <a:gd name="connsiteX32" fmla="*/ 1721978 w 1744918"/>
                <a:gd name="connsiteY32" fmla="*/ 957973 h 2744785"/>
                <a:gd name="connsiteX33" fmla="*/ 1660862 w 1744918"/>
                <a:gd name="connsiteY33" fmla="*/ 1311348 h 2744785"/>
                <a:gd name="connsiteX34" fmla="*/ 1618552 w 1744918"/>
                <a:gd name="connsiteY34" fmla="*/ 1567565 h 2744785"/>
                <a:gd name="connsiteX35" fmla="*/ 1597396 w 1744918"/>
                <a:gd name="connsiteY35" fmla="*/ 1695673 h 2744785"/>
                <a:gd name="connsiteX36" fmla="*/ 1636072 w 1744918"/>
                <a:gd name="connsiteY36" fmla="*/ 2744463 h 2744785"/>
                <a:gd name="connsiteX0" fmla="*/ 1636072 w 1744918"/>
                <a:gd name="connsiteY0" fmla="*/ 2744463 h 2744787"/>
                <a:gd name="connsiteX1" fmla="*/ 959989 w 1744918"/>
                <a:gd name="connsiteY1" fmla="*/ 1806935 h 2744787"/>
                <a:gd name="connsiteX2" fmla="*/ 964691 w 1744918"/>
                <a:gd name="connsiteY2" fmla="*/ 1694889 h 2744787"/>
                <a:gd name="connsiteX3" fmla="*/ 820912 w 1744918"/>
                <a:gd name="connsiteY3" fmla="*/ 1613793 h 2744787"/>
                <a:gd name="connsiteX4" fmla="*/ 395452 w 1744918"/>
                <a:gd name="connsiteY4" fmla="*/ 1453168 h 2744787"/>
                <a:gd name="connsiteX5" fmla="*/ 390359 w 1744918"/>
                <a:gd name="connsiteY5" fmla="*/ 1451601 h 2744787"/>
                <a:gd name="connsiteX6" fmla="*/ 196042 w 1744918"/>
                <a:gd name="connsiteY6" fmla="*/ 1350133 h 2744787"/>
                <a:gd name="connsiteX7" fmla="*/ 51871 w 1744918"/>
                <a:gd name="connsiteY7" fmla="*/ 1191859 h 2744787"/>
                <a:gd name="connsiteX8" fmla="*/ 6034 w 1744918"/>
                <a:gd name="connsiteY8" fmla="*/ 1120557 h 2744787"/>
                <a:gd name="connsiteX9" fmla="*/ 107502 w 1744918"/>
                <a:gd name="connsiteY9" fmla="*/ 827515 h 2744787"/>
                <a:gd name="connsiteX10" fmla="*/ 401720 w 1744918"/>
                <a:gd name="connsiteY10" fmla="*/ 469830 h 2744787"/>
                <a:gd name="connsiteX11" fmla="*/ 805241 w 1744918"/>
                <a:gd name="connsiteY11" fmla="*/ 8328 h 2744787"/>
                <a:gd name="connsiteX12" fmla="*/ 830314 w 1744918"/>
                <a:gd name="connsiteY12" fmla="*/ 8719 h 2744787"/>
                <a:gd name="connsiteX13" fmla="*/ 952546 w 1744918"/>
                <a:gd name="connsiteY13" fmla="*/ 125466 h 2744787"/>
                <a:gd name="connsiteX14" fmla="*/ 1092799 w 1744918"/>
                <a:gd name="connsiteY14" fmla="*/ 242605 h 2744787"/>
                <a:gd name="connsiteX15" fmla="*/ 1126099 w 1744918"/>
                <a:gd name="connsiteY15" fmla="*/ 282957 h 2744787"/>
                <a:gd name="connsiteX16" fmla="*/ 979578 w 1744918"/>
                <a:gd name="connsiteY16" fmla="*/ 589711 h 2744787"/>
                <a:gd name="connsiteX17" fmla="*/ 869883 w 1744918"/>
                <a:gd name="connsiteY17" fmla="*/ 706067 h 2744787"/>
                <a:gd name="connsiteX18" fmla="*/ 790354 w 1744918"/>
                <a:gd name="connsiteY18" fmla="*/ 860423 h 2744787"/>
                <a:gd name="connsiteX19" fmla="*/ 797406 w 1744918"/>
                <a:gd name="connsiteY19" fmla="*/ 874527 h 2744787"/>
                <a:gd name="connsiteX20" fmla="*/ 848727 w 1744918"/>
                <a:gd name="connsiteY20" fmla="*/ 846711 h 2744787"/>
                <a:gd name="connsiteX21" fmla="*/ 902791 w 1744918"/>
                <a:gd name="connsiteY21" fmla="*/ 688829 h 2744787"/>
                <a:gd name="connsiteX22" fmla="*/ 952154 w 1744918"/>
                <a:gd name="connsiteY22" fmla="*/ 665323 h 2744787"/>
                <a:gd name="connsiteX23" fmla="*/ 1325117 w 1744918"/>
                <a:gd name="connsiteY23" fmla="*/ 734666 h 2744787"/>
                <a:gd name="connsiteX24" fmla="*/ 1413265 w 1744918"/>
                <a:gd name="connsiteY24" fmla="*/ 771884 h 2744787"/>
                <a:gd name="connsiteX25" fmla="*/ 1421101 w 1744918"/>
                <a:gd name="connsiteY25" fmla="*/ 748769 h 2744787"/>
                <a:gd name="connsiteX26" fmla="*/ 1453225 w 1744918"/>
                <a:gd name="connsiteY26" fmla="*/ 714685 h 2744787"/>
                <a:gd name="connsiteX27" fmla="*/ 1633831 w 1744918"/>
                <a:gd name="connsiteY27" fmla="*/ 551710 h 2744787"/>
                <a:gd name="connsiteX28" fmla="*/ 1703174 w 1744918"/>
                <a:gd name="connsiteY28" fmla="*/ 509791 h 2744787"/>
                <a:gd name="connsiteX29" fmla="*/ 1711009 w 1744918"/>
                <a:gd name="connsiteY29" fmla="*/ 633981 h 2744787"/>
                <a:gd name="connsiteX30" fmla="*/ 1743917 w 1744918"/>
                <a:gd name="connsiteY30" fmla="*/ 795782 h 2744787"/>
                <a:gd name="connsiteX31" fmla="*/ 1721978 w 1744918"/>
                <a:gd name="connsiteY31" fmla="*/ 957973 h 2744787"/>
                <a:gd name="connsiteX32" fmla="*/ 1660862 w 1744918"/>
                <a:gd name="connsiteY32" fmla="*/ 1311348 h 2744787"/>
                <a:gd name="connsiteX33" fmla="*/ 1618552 w 1744918"/>
                <a:gd name="connsiteY33" fmla="*/ 1567565 h 2744787"/>
                <a:gd name="connsiteX34" fmla="*/ 1597396 w 1744918"/>
                <a:gd name="connsiteY34" fmla="*/ 1695673 h 2744787"/>
                <a:gd name="connsiteX35" fmla="*/ 1636072 w 1744918"/>
                <a:gd name="connsiteY35" fmla="*/ 2744463 h 2744787"/>
                <a:gd name="connsiteX0" fmla="*/ 1636072 w 1744918"/>
                <a:gd name="connsiteY0" fmla="*/ 2744463 h 2800429"/>
                <a:gd name="connsiteX1" fmla="*/ 969485 w 1744918"/>
                <a:gd name="connsiteY1" fmla="*/ 2705866 h 2800429"/>
                <a:gd name="connsiteX2" fmla="*/ 964691 w 1744918"/>
                <a:gd name="connsiteY2" fmla="*/ 1694889 h 2800429"/>
                <a:gd name="connsiteX3" fmla="*/ 820912 w 1744918"/>
                <a:gd name="connsiteY3" fmla="*/ 1613793 h 2800429"/>
                <a:gd name="connsiteX4" fmla="*/ 395452 w 1744918"/>
                <a:gd name="connsiteY4" fmla="*/ 1453168 h 2800429"/>
                <a:gd name="connsiteX5" fmla="*/ 390359 w 1744918"/>
                <a:gd name="connsiteY5" fmla="*/ 1451601 h 2800429"/>
                <a:gd name="connsiteX6" fmla="*/ 196042 w 1744918"/>
                <a:gd name="connsiteY6" fmla="*/ 1350133 h 2800429"/>
                <a:gd name="connsiteX7" fmla="*/ 51871 w 1744918"/>
                <a:gd name="connsiteY7" fmla="*/ 1191859 h 2800429"/>
                <a:gd name="connsiteX8" fmla="*/ 6034 w 1744918"/>
                <a:gd name="connsiteY8" fmla="*/ 1120557 h 2800429"/>
                <a:gd name="connsiteX9" fmla="*/ 107502 w 1744918"/>
                <a:gd name="connsiteY9" fmla="*/ 827515 h 2800429"/>
                <a:gd name="connsiteX10" fmla="*/ 401720 w 1744918"/>
                <a:gd name="connsiteY10" fmla="*/ 469830 h 2800429"/>
                <a:gd name="connsiteX11" fmla="*/ 805241 w 1744918"/>
                <a:gd name="connsiteY11" fmla="*/ 8328 h 2800429"/>
                <a:gd name="connsiteX12" fmla="*/ 830314 w 1744918"/>
                <a:gd name="connsiteY12" fmla="*/ 8719 h 2800429"/>
                <a:gd name="connsiteX13" fmla="*/ 952546 w 1744918"/>
                <a:gd name="connsiteY13" fmla="*/ 125466 h 2800429"/>
                <a:gd name="connsiteX14" fmla="*/ 1092799 w 1744918"/>
                <a:gd name="connsiteY14" fmla="*/ 242605 h 2800429"/>
                <a:gd name="connsiteX15" fmla="*/ 1126099 w 1744918"/>
                <a:gd name="connsiteY15" fmla="*/ 282957 h 2800429"/>
                <a:gd name="connsiteX16" fmla="*/ 979578 w 1744918"/>
                <a:gd name="connsiteY16" fmla="*/ 589711 h 2800429"/>
                <a:gd name="connsiteX17" fmla="*/ 869883 w 1744918"/>
                <a:gd name="connsiteY17" fmla="*/ 706067 h 2800429"/>
                <a:gd name="connsiteX18" fmla="*/ 790354 w 1744918"/>
                <a:gd name="connsiteY18" fmla="*/ 860423 h 2800429"/>
                <a:gd name="connsiteX19" fmla="*/ 797406 w 1744918"/>
                <a:gd name="connsiteY19" fmla="*/ 874527 h 2800429"/>
                <a:gd name="connsiteX20" fmla="*/ 848727 w 1744918"/>
                <a:gd name="connsiteY20" fmla="*/ 846711 h 2800429"/>
                <a:gd name="connsiteX21" fmla="*/ 902791 w 1744918"/>
                <a:gd name="connsiteY21" fmla="*/ 688829 h 2800429"/>
                <a:gd name="connsiteX22" fmla="*/ 952154 w 1744918"/>
                <a:gd name="connsiteY22" fmla="*/ 665323 h 2800429"/>
                <a:gd name="connsiteX23" fmla="*/ 1325117 w 1744918"/>
                <a:gd name="connsiteY23" fmla="*/ 734666 h 2800429"/>
                <a:gd name="connsiteX24" fmla="*/ 1413265 w 1744918"/>
                <a:gd name="connsiteY24" fmla="*/ 771884 h 2800429"/>
                <a:gd name="connsiteX25" fmla="*/ 1421101 w 1744918"/>
                <a:gd name="connsiteY25" fmla="*/ 748769 h 2800429"/>
                <a:gd name="connsiteX26" fmla="*/ 1453225 w 1744918"/>
                <a:gd name="connsiteY26" fmla="*/ 714685 h 2800429"/>
                <a:gd name="connsiteX27" fmla="*/ 1633831 w 1744918"/>
                <a:gd name="connsiteY27" fmla="*/ 551710 h 2800429"/>
                <a:gd name="connsiteX28" fmla="*/ 1703174 w 1744918"/>
                <a:gd name="connsiteY28" fmla="*/ 509791 h 2800429"/>
                <a:gd name="connsiteX29" fmla="*/ 1711009 w 1744918"/>
                <a:gd name="connsiteY29" fmla="*/ 633981 h 2800429"/>
                <a:gd name="connsiteX30" fmla="*/ 1743917 w 1744918"/>
                <a:gd name="connsiteY30" fmla="*/ 795782 h 2800429"/>
                <a:gd name="connsiteX31" fmla="*/ 1721978 w 1744918"/>
                <a:gd name="connsiteY31" fmla="*/ 957973 h 2800429"/>
                <a:gd name="connsiteX32" fmla="*/ 1660862 w 1744918"/>
                <a:gd name="connsiteY32" fmla="*/ 1311348 h 2800429"/>
                <a:gd name="connsiteX33" fmla="*/ 1618552 w 1744918"/>
                <a:gd name="connsiteY33" fmla="*/ 1567565 h 2800429"/>
                <a:gd name="connsiteX34" fmla="*/ 1597396 w 1744918"/>
                <a:gd name="connsiteY34" fmla="*/ 1695673 h 2800429"/>
                <a:gd name="connsiteX35" fmla="*/ 1636072 w 1744918"/>
                <a:gd name="connsiteY35" fmla="*/ 2744463 h 2800429"/>
                <a:gd name="connsiteX0" fmla="*/ 1636072 w 1744918"/>
                <a:gd name="connsiteY0" fmla="*/ 2744463 h 2748763"/>
                <a:gd name="connsiteX1" fmla="*/ 969485 w 1744918"/>
                <a:gd name="connsiteY1" fmla="*/ 2705866 h 2748763"/>
                <a:gd name="connsiteX2" fmla="*/ 964691 w 1744918"/>
                <a:gd name="connsiteY2" fmla="*/ 1694889 h 2748763"/>
                <a:gd name="connsiteX3" fmla="*/ 820912 w 1744918"/>
                <a:gd name="connsiteY3" fmla="*/ 1613793 h 2748763"/>
                <a:gd name="connsiteX4" fmla="*/ 395452 w 1744918"/>
                <a:gd name="connsiteY4" fmla="*/ 1453168 h 2748763"/>
                <a:gd name="connsiteX5" fmla="*/ 390359 w 1744918"/>
                <a:gd name="connsiteY5" fmla="*/ 1451601 h 2748763"/>
                <a:gd name="connsiteX6" fmla="*/ 196042 w 1744918"/>
                <a:gd name="connsiteY6" fmla="*/ 1350133 h 2748763"/>
                <a:gd name="connsiteX7" fmla="*/ 51871 w 1744918"/>
                <a:gd name="connsiteY7" fmla="*/ 1191859 h 2748763"/>
                <a:gd name="connsiteX8" fmla="*/ 6034 w 1744918"/>
                <a:gd name="connsiteY8" fmla="*/ 1120557 h 2748763"/>
                <a:gd name="connsiteX9" fmla="*/ 107502 w 1744918"/>
                <a:gd name="connsiteY9" fmla="*/ 827515 h 2748763"/>
                <a:gd name="connsiteX10" fmla="*/ 401720 w 1744918"/>
                <a:gd name="connsiteY10" fmla="*/ 469830 h 2748763"/>
                <a:gd name="connsiteX11" fmla="*/ 805241 w 1744918"/>
                <a:gd name="connsiteY11" fmla="*/ 8328 h 2748763"/>
                <a:gd name="connsiteX12" fmla="*/ 830314 w 1744918"/>
                <a:gd name="connsiteY12" fmla="*/ 8719 h 2748763"/>
                <a:gd name="connsiteX13" fmla="*/ 952546 w 1744918"/>
                <a:gd name="connsiteY13" fmla="*/ 125466 h 2748763"/>
                <a:gd name="connsiteX14" fmla="*/ 1092799 w 1744918"/>
                <a:gd name="connsiteY14" fmla="*/ 242605 h 2748763"/>
                <a:gd name="connsiteX15" fmla="*/ 1126099 w 1744918"/>
                <a:gd name="connsiteY15" fmla="*/ 282957 h 2748763"/>
                <a:gd name="connsiteX16" fmla="*/ 979578 w 1744918"/>
                <a:gd name="connsiteY16" fmla="*/ 589711 h 2748763"/>
                <a:gd name="connsiteX17" fmla="*/ 869883 w 1744918"/>
                <a:gd name="connsiteY17" fmla="*/ 706067 h 2748763"/>
                <a:gd name="connsiteX18" fmla="*/ 790354 w 1744918"/>
                <a:gd name="connsiteY18" fmla="*/ 860423 h 2748763"/>
                <a:gd name="connsiteX19" fmla="*/ 797406 w 1744918"/>
                <a:gd name="connsiteY19" fmla="*/ 874527 h 2748763"/>
                <a:gd name="connsiteX20" fmla="*/ 848727 w 1744918"/>
                <a:gd name="connsiteY20" fmla="*/ 846711 h 2748763"/>
                <a:gd name="connsiteX21" fmla="*/ 902791 w 1744918"/>
                <a:gd name="connsiteY21" fmla="*/ 688829 h 2748763"/>
                <a:gd name="connsiteX22" fmla="*/ 952154 w 1744918"/>
                <a:gd name="connsiteY22" fmla="*/ 665323 h 2748763"/>
                <a:gd name="connsiteX23" fmla="*/ 1325117 w 1744918"/>
                <a:gd name="connsiteY23" fmla="*/ 734666 h 2748763"/>
                <a:gd name="connsiteX24" fmla="*/ 1413265 w 1744918"/>
                <a:gd name="connsiteY24" fmla="*/ 771884 h 2748763"/>
                <a:gd name="connsiteX25" fmla="*/ 1421101 w 1744918"/>
                <a:gd name="connsiteY25" fmla="*/ 748769 h 2748763"/>
                <a:gd name="connsiteX26" fmla="*/ 1453225 w 1744918"/>
                <a:gd name="connsiteY26" fmla="*/ 714685 h 2748763"/>
                <a:gd name="connsiteX27" fmla="*/ 1633831 w 1744918"/>
                <a:gd name="connsiteY27" fmla="*/ 551710 h 2748763"/>
                <a:gd name="connsiteX28" fmla="*/ 1703174 w 1744918"/>
                <a:gd name="connsiteY28" fmla="*/ 509791 h 2748763"/>
                <a:gd name="connsiteX29" fmla="*/ 1711009 w 1744918"/>
                <a:gd name="connsiteY29" fmla="*/ 633981 h 2748763"/>
                <a:gd name="connsiteX30" fmla="*/ 1743917 w 1744918"/>
                <a:gd name="connsiteY30" fmla="*/ 795782 h 2748763"/>
                <a:gd name="connsiteX31" fmla="*/ 1721978 w 1744918"/>
                <a:gd name="connsiteY31" fmla="*/ 957973 h 2748763"/>
                <a:gd name="connsiteX32" fmla="*/ 1660862 w 1744918"/>
                <a:gd name="connsiteY32" fmla="*/ 1311348 h 2748763"/>
                <a:gd name="connsiteX33" fmla="*/ 1618552 w 1744918"/>
                <a:gd name="connsiteY33" fmla="*/ 1567565 h 2748763"/>
                <a:gd name="connsiteX34" fmla="*/ 1597396 w 1744918"/>
                <a:gd name="connsiteY34" fmla="*/ 1695673 h 2748763"/>
                <a:gd name="connsiteX35" fmla="*/ 1636072 w 1744918"/>
                <a:gd name="connsiteY35" fmla="*/ 2744463 h 2748763"/>
                <a:gd name="connsiteX0" fmla="*/ 1632907 w 1744918"/>
                <a:gd name="connsiteY0" fmla="*/ 2725471 h 2731694"/>
                <a:gd name="connsiteX1" fmla="*/ 969485 w 1744918"/>
                <a:gd name="connsiteY1" fmla="*/ 2705866 h 2731694"/>
                <a:gd name="connsiteX2" fmla="*/ 964691 w 1744918"/>
                <a:gd name="connsiteY2" fmla="*/ 1694889 h 2731694"/>
                <a:gd name="connsiteX3" fmla="*/ 820912 w 1744918"/>
                <a:gd name="connsiteY3" fmla="*/ 1613793 h 2731694"/>
                <a:gd name="connsiteX4" fmla="*/ 395452 w 1744918"/>
                <a:gd name="connsiteY4" fmla="*/ 1453168 h 2731694"/>
                <a:gd name="connsiteX5" fmla="*/ 390359 w 1744918"/>
                <a:gd name="connsiteY5" fmla="*/ 1451601 h 2731694"/>
                <a:gd name="connsiteX6" fmla="*/ 196042 w 1744918"/>
                <a:gd name="connsiteY6" fmla="*/ 1350133 h 2731694"/>
                <a:gd name="connsiteX7" fmla="*/ 51871 w 1744918"/>
                <a:gd name="connsiteY7" fmla="*/ 1191859 h 2731694"/>
                <a:gd name="connsiteX8" fmla="*/ 6034 w 1744918"/>
                <a:gd name="connsiteY8" fmla="*/ 1120557 h 2731694"/>
                <a:gd name="connsiteX9" fmla="*/ 107502 w 1744918"/>
                <a:gd name="connsiteY9" fmla="*/ 827515 h 2731694"/>
                <a:gd name="connsiteX10" fmla="*/ 401720 w 1744918"/>
                <a:gd name="connsiteY10" fmla="*/ 469830 h 2731694"/>
                <a:gd name="connsiteX11" fmla="*/ 805241 w 1744918"/>
                <a:gd name="connsiteY11" fmla="*/ 8328 h 2731694"/>
                <a:gd name="connsiteX12" fmla="*/ 830314 w 1744918"/>
                <a:gd name="connsiteY12" fmla="*/ 8719 h 2731694"/>
                <a:gd name="connsiteX13" fmla="*/ 952546 w 1744918"/>
                <a:gd name="connsiteY13" fmla="*/ 125466 h 2731694"/>
                <a:gd name="connsiteX14" fmla="*/ 1092799 w 1744918"/>
                <a:gd name="connsiteY14" fmla="*/ 242605 h 2731694"/>
                <a:gd name="connsiteX15" fmla="*/ 1126099 w 1744918"/>
                <a:gd name="connsiteY15" fmla="*/ 282957 h 2731694"/>
                <a:gd name="connsiteX16" fmla="*/ 979578 w 1744918"/>
                <a:gd name="connsiteY16" fmla="*/ 589711 h 2731694"/>
                <a:gd name="connsiteX17" fmla="*/ 869883 w 1744918"/>
                <a:gd name="connsiteY17" fmla="*/ 706067 h 2731694"/>
                <a:gd name="connsiteX18" fmla="*/ 790354 w 1744918"/>
                <a:gd name="connsiteY18" fmla="*/ 860423 h 2731694"/>
                <a:gd name="connsiteX19" fmla="*/ 797406 w 1744918"/>
                <a:gd name="connsiteY19" fmla="*/ 874527 h 2731694"/>
                <a:gd name="connsiteX20" fmla="*/ 848727 w 1744918"/>
                <a:gd name="connsiteY20" fmla="*/ 846711 h 2731694"/>
                <a:gd name="connsiteX21" fmla="*/ 902791 w 1744918"/>
                <a:gd name="connsiteY21" fmla="*/ 688829 h 2731694"/>
                <a:gd name="connsiteX22" fmla="*/ 952154 w 1744918"/>
                <a:gd name="connsiteY22" fmla="*/ 665323 h 2731694"/>
                <a:gd name="connsiteX23" fmla="*/ 1325117 w 1744918"/>
                <a:gd name="connsiteY23" fmla="*/ 734666 h 2731694"/>
                <a:gd name="connsiteX24" fmla="*/ 1413265 w 1744918"/>
                <a:gd name="connsiteY24" fmla="*/ 771884 h 2731694"/>
                <a:gd name="connsiteX25" fmla="*/ 1421101 w 1744918"/>
                <a:gd name="connsiteY25" fmla="*/ 748769 h 2731694"/>
                <a:gd name="connsiteX26" fmla="*/ 1453225 w 1744918"/>
                <a:gd name="connsiteY26" fmla="*/ 714685 h 2731694"/>
                <a:gd name="connsiteX27" fmla="*/ 1633831 w 1744918"/>
                <a:gd name="connsiteY27" fmla="*/ 551710 h 2731694"/>
                <a:gd name="connsiteX28" fmla="*/ 1703174 w 1744918"/>
                <a:gd name="connsiteY28" fmla="*/ 509791 h 2731694"/>
                <a:gd name="connsiteX29" fmla="*/ 1711009 w 1744918"/>
                <a:gd name="connsiteY29" fmla="*/ 633981 h 2731694"/>
                <a:gd name="connsiteX30" fmla="*/ 1743917 w 1744918"/>
                <a:gd name="connsiteY30" fmla="*/ 795782 h 2731694"/>
                <a:gd name="connsiteX31" fmla="*/ 1721978 w 1744918"/>
                <a:gd name="connsiteY31" fmla="*/ 957973 h 2731694"/>
                <a:gd name="connsiteX32" fmla="*/ 1660862 w 1744918"/>
                <a:gd name="connsiteY32" fmla="*/ 1311348 h 2731694"/>
                <a:gd name="connsiteX33" fmla="*/ 1618552 w 1744918"/>
                <a:gd name="connsiteY33" fmla="*/ 1567565 h 2731694"/>
                <a:gd name="connsiteX34" fmla="*/ 1597396 w 1744918"/>
                <a:gd name="connsiteY34" fmla="*/ 1695673 h 2731694"/>
                <a:gd name="connsiteX35" fmla="*/ 1632907 w 1744918"/>
                <a:gd name="connsiteY35" fmla="*/ 2725471 h 2731694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597396 w 1744918"/>
                <a:gd name="connsiteY34" fmla="*/ 1695673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635379 w 1744918"/>
                <a:gd name="connsiteY34" fmla="*/ 2097660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4918" h="2735151">
                  <a:moveTo>
                    <a:pt x="1632907" y="2725471"/>
                  </a:moveTo>
                  <a:cubicBezTo>
                    <a:pt x="1526672" y="2744015"/>
                    <a:pt x="1236479" y="2732029"/>
                    <a:pt x="966320" y="2721693"/>
                  </a:cubicBezTo>
                  <a:cubicBezTo>
                    <a:pt x="985769" y="2576131"/>
                    <a:pt x="1012366" y="2295444"/>
                    <a:pt x="1012095" y="2124310"/>
                  </a:cubicBezTo>
                  <a:cubicBezTo>
                    <a:pt x="1002328" y="2019646"/>
                    <a:pt x="986532" y="1782085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lnTo>
                    <a:pt x="1660862" y="1311348"/>
                  </a:lnTo>
                  <a:cubicBezTo>
                    <a:pt x="1646367" y="1396754"/>
                    <a:pt x="1632655" y="1482159"/>
                    <a:pt x="1618552" y="1567565"/>
                  </a:cubicBezTo>
                  <a:lnTo>
                    <a:pt x="1635379" y="2097660"/>
                  </a:lnTo>
                  <a:cubicBezTo>
                    <a:pt x="1631461" y="2125084"/>
                    <a:pt x="1657196" y="2704707"/>
                    <a:pt x="1632907" y="2725471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9B7AD9E-0C99-47A9-B76F-A9419015167A}"/>
                </a:ext>
              </a:extLst>
            </p:cNvPr>
            <p:cNvSpPr/>
            <p:nvPr/>
          </p:nvSpPr>
          <p:spPr>
            <a:xfrm>
              <a:off x="4822554" y="3031724"/>
              <a:ext cx="2364041" cy="3683963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  <a:gd name="connsiteX0" fmla="*/ 782411 w 1722566"/>
                <a:gd name="connsiteY0" fmla="*/ 1769183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2411 w 1722566"/>
                <a:gd name="connsiteY44" fmla="*/ 1769183 h 2684332"/>
                <a:gd name="connsiteX0" fmla="*/ 788742 w 1722566"/>
                <a:gd name="connsiteY0" fmla="*/ 1930611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715750"/>
                <a:gd name="connsiteX1" fmla="*/ 795819 w 1722566"/>
                <a:gd name="connsiteY1" fmla="*/ 2260188 h 2715750"/>
                <a:gd name="connsiteX2" fmla="*/ 876181 w 1722566"/>
                <a:gd name="connsiteY2" fmla="*/ 2684333 h 2715750"/>
                <a:gd name="connsiteX3" fmla="*/ 393598 w 1722566"/>
                <a:gd name="connsiteY3" fmla="*/ 2684332 h 2715750"/>
                <a:gd name="connsiteX4" fmla="*/ 283690 w 1722566"/>
                <a:gd name="connsiteY4" fmla="*/ 1751553 h 2715750"/>
                <a:gd name="connsiteX5" fmla="*/ 215130 w 1722566"/>
                <a:gd name="connsiteY5" fmla="*/ 1500821 h 2715750"/>
                <a:gd name="connsiteX6" fmla="*/ 35309 w 1722566"/>
                <a:gd name="connsiteY6" fmla="*/ 852445 h 2715750"/>
                <a:gd name="connsiteX7" fmla="*/ 4751 w 1722566"/>
                <a:gd name="connsiteY7" fmla="*/ 753720 h 2715750"/>
                <a:gd name="connsiteX8" fmla="*/ 50 w 1722566"/>
                <a:gd name="connsiteY8" fmla="*/ 725904 h 2715750"/>
                <a:gd name="connsiteX9" fmla="*/ 50 w 1722566"/>
                <a:gd name="connsiteY9" fmla="*/ 482224 h 2715750"/>
                <a:gd name="connsiteX10" fmla="*/ 1617 w 1722566"/>
                <a:gd name="connsiteY10" fmla="*/ 467337 h 2715750"/>
                <a:gd name="connsiteX11" fmla="*/ 15329 w 1722566"/>
                <a:gd name="connsiteY11" fmla="*/ 466945 h 2715750"/>
                <a:gd name="connsiteX12" fmla="*/ 34525 w 1722566"/>
                <a:gd name="connsiteY12" fmla="*/ 484183 h 2715750"/>
                <a:gd name="connsiteX13" fmla="*/ 158324 w 1722566"/>
                <a:gd name="connsiteY13" fmla="*/ 602497 h 2715750"/>
                <a:gd name="connsiteX14" fmla="*/ 184181 w 1722566"/>
                <a:gd name="connsiteY14" fmla="*/ 631488 h 2715750"/>
                <a:gd name="connsiteX15" fmla="*/ 214739 w 1722566"/>
                <a:gd name="connsiteY15" fmla="*/ 624828 h 2715750"/>
                <a:gd name="connsiteX16" fmla="*/ 316598 w 1722566"/>
                <a:gd name="connsiteY16" fmla="*/ 603281 h 2715750"/>
                <a:gd name="connsiteX17" fmla="*/ 494461 w 1722566"/>
                <a:gd name="connsiteY17" fmla="*/ 579383 h 2715750"/>
                <a:gd name="connsiteX18" fmla="*/ 634714 w 1722566"/>
                <a:gd name="connsiteY18" fmla="*/ 540598 h 2715750"/>
                <a:gd name="connsiteX19" fmla="*/ 749894 w 1722566"/>
                <a:gd name="connsiteY19" fmla="*/ 584084 h 2715750"/>
                <a:gd name="connsiteX20" fmla="*/ 801215 w 1722566"/>
                <a:gd name="connsiteY20" fmla="*/ 721203 h 2715750"/>
                <a:gd name="connsiteX21" fmla="*/ 805525 w 1722566"/>
                <a:gd name="connsiteY21" fmla="*/ 738441 h 2715750"/>
                <a:gd name="connsiteX22" fmla="*/ 828247 w 1722566"/>
                <a:gd name="connsiteY22" fmla="*/ 761947 h 2715750"/>
                <a:gd name="connsiteX23" fmla="*/ 892106 w 1722566"/>
                <a:gd name="connsiteY23" fmla="*/ 799165 h 2715750"/>
                <a:gd name="connsiteX24" fmla="*/ 929715 w 1722566"/>
                <a:gd name="connsiteY24" fmla="*/ 808959 h 2715750"/>
                <a:gd name="connsiteX25" fmla="*/ 951654 w 1722566"/>
                <a:gd name="connsiteY25" fmla="*/ 800732 h 2715750"/>
                <a:gd name="connsiteX26" fmla="*/ 936375 w 1722566"/>
                <a:gd name="connsiteY26" fmla="*/ 781927 h 2715750"/>
                <a:gd name="connsiteX27" fmla="*/ 744801 w 1722566"/>
                <a:gd name="connsiteY27" fmla="*/ 493194 h 2715750"/>
                <a:gd name="connsiteX28" fmla="*/ 619043 w 1722566"/>
                <a:gd name="connsiteY28" fmla="*/ 278505 h 2715750"/>
                <a:gd name="connsiteX29" fmla="*/ 632363 w 1722566"/>
                <a:gd name="connsiteY29" fmla="*/ 248731 h 2715750"/>
                <a:gd name="connsiteX30" fmla="*/ 821196 w 1722566"/>
                <a:gd name="connsiteY30" fmla="*/ 168418 h 2715750"/>
                <a:gd name="connsiteX31" fmla="*/ 884270 w 1722566"/>
                <a:gd name="connsiteY31" fmla="*/ 53238 h 2715750"/>
                <a:gd name="connsiteX32" fmla="*/ 913261 w 1722566"/>
                <a:gd name="connsiteY32" fmla="*/ 9752 h 2715750"/>
                <a:gd name="connsiteX33" fmla="*/ 971634 w 1722566"/>
                <a:gd name="connsiteY33" fmla="*/ 64991 h 2715750"/>
                <a:gd name="connsiteX34" fmla="*/ 1198077 w 1722566"/>
                <a:gd name="connsiteY34" fmla="*/ 294567 h 2715750"/>
                <a:gd name="connsiteX35" fmla="*/ 1428828 w 1722566"/>
                <a:gd name="connsiteY35" fmla="*/ 554701 h 2715750"/>
                <a:gd name="connsiteX36" fmla="*/ 1704632 w 1722566"/>
                <a:gd name="connsiteY36" fmla="*/ 927665 h 2715750"/>
                <a:gd name="connsiteX37" fmla="*/ 1718736 w 1722566"/>
                <a:gd name="connsiteY37" fmla="*/ 1061649 h 2715750"/>
                <a:gd name="connsiteX38" fmla="*/ 1661930 w 1722566"/>
                <a:gd name="connsiteY38" fmla="*/ 1210521 h 2715750"/>
                <a:gd name="connsiteX39" fmla="*/ 1510707 w 1722566"/>
                <a:gd name="connsiteY39" fmla="*/ 1304545 h 2715750"/>
                <a:gd name="connsiteX40" fmla="*/ 1153807 w 1722566"/>
                <a:gd name="connsiteY40" fmla="*/ 1446366 h 2715750"/>
                <a:gd name="connsiteX41" fmla="*/ 968500 w 1722566"/>
                <a:gd name="connsiteY41" fmla="*/ 1505914 h 2715750"/>
                <a:gd name="connsiteX42" fmla="*/ 817670 w 1722566"/>
                <a:gd name="connsiteY42" fmla="*/ 1537256 h 2715750"/>
                <a:gd name="connsiteX43" fmla="*/ 791029 w 1722566"/>
                <a:gd name="connsiteY43" fmla="*/ 1627362 h 2715750"/>
                <a:gd name="connsiteX44" fmla="*/ 788742 w 1722566"/>
                <a:gd name="connsiteY44" fmla="*/ 1930611 h 2715750"/>
                <a:gd name="connsiteX0" fmla="*/ 788742 w 1722566"/>
                <a:gd name="connsiteY0" fmla="*/ 1930611 h 2689022"/>
                <a:gd name="connsiteX1" fmla="*/ 795819 w 1722566"/>
                <a:gd name="connsiteY1" fmla="*/ 2260188 h 2689022"/>
                <a:gd name="connsiteX2" fmla="*/ 876181 w 1722566"/>
                <a:gd name="connsiteY2" fmla="*/ 2684333 h 2689022"/>
                <a:gd name="connsiteX3" fmla="*/ 393598 w 1722566"/>
                <a:gd name="connsiteY3" fmla="*/ 2684332 h 2689022"/>
                <a:gd name="connsiteX4" fmla="*/ 283690 w 1722566"/>
                <a:gd name="connsiteY4" fmla="*/ 1751553 h 2689022"/>
                <a:gd name="connsiteX5" fmla="*/ 215130 w 1722566"/>
                <a:gd name="connsiteY5" fmla="*/ 1500821 h 2689022"/>
                <a:gd name="connsiteX6" fmla="*/ 35309 w 1722566"/>
                <a:gd name="connsiteY6" fmla="*/ 852445 h 2689022"/>
                <a:gd name="connsiteX7" fmla="*/ 4751 w 1722566"/>
                <a:gd name="connsiteY7" fmla="*/ 753720 h 2689022"/>
                <a:gd name="connsiteX8" fmla="*/ 50 w 1722566"/>
                <a:gd name="connsiteY8" fmla="*/ 725904 h 2689022"/>
                <a:gd name="connsiteX9" fmla="*/ 50 w 1722566"/>
                <a:gd name="connsiteY9" fmla="*/ 482224 h 2689022"/>
                <a:gd name="connsiteX10" fmla="*/ 1617 w 1722566"/>
                <a:gd name="connsiteY10" fmla="*/ 467337 h 2689022"/>
                <a:gd name="connsiteX11" fmla="*/ 15329 w 1722566"/>
                <a:gd name="connsiteY11" fmla="*/ 466945 h 2689022"/>
                <a:gd name="connsiteX12" fmla="*/ 34525 w 1722566"/>
                <a:gd name="connsiteY12" fmla="*/ 484183 h 2689022"/>
                <a:gd name="connsiteX13" fmla="*/ 158324 w 1722566"/>
                <a:gd name="connsiteY13" fmla="*/ 602497 h 2689022"/>
                <a:gd name="connsiteX14" fmla="*/ 184181 w 1722566"/>
                <a:gd name="connsiteY14" fmla="*/ 631488 h 2689022"/>
                <a:gd name="connsiteX15" fmla="*/ 214739 w 1722566"/>
                <a:gd name="connsiteY15" fmla="*/ 624828 h 2689022"/>
                <a:gd name="connsiteX16" fmla="*/ 316598 w 1722566"/>
                <a:gd name="connsiteY16" fmla="*/ 603281 h 2689022"/>
                <a:gd name="connsiteX17" fmla="*/ 494461 w 1722566"/>
                <a:gd name="connsiteY17" fmla="*/ 579383 h 2689022"/>
                <a:gd name="connsiteX18" fmla="*/ 634714 w 1722566"/>
                <a:gd name="connsiteY18" fmla="*/ 540598 h 2689022"/>
                <a:gd name="connsiteX19" fmla="*/ 749894 w 1722566"/>
                <a:gd name="connsiteY19" fmla="*/ 584084 h 2689022"/>
                <a:gd name="connsiteX20" fmla="*/ 801215 w 1722566"/>
                <a:gd name="connsiteY20" fmla="*/ 721203 h 2689022"/>
                <a:gd name="connsiteX21" fmla="*/ 805525 w 1722566"/>
                <a:gd name="connsiteY21" fmla="*/ 738441 h 2689022"/>
                <a:gd name="connsiteX22" fmla="*/ 828247 w 1722566"/>
                <a:gd name="connsiteY22" fmla="*/ 761947 h 2689022"/>
                <a:gd name="connsiteX23" fmla="*/ 892106 w 1722566"/>
                <a:gd name="connsiteY23" fmla="*/ 799165 h 2689022"/>
                <a:gd name="connsiteX24" fmla="*/ 929715 w 1722566"/>
                <a:gd name="connsiteY24" fmla="*/ 808959 h 2689022"/>
                <a:gd name="connsiteX25" fmla="*/ 951654 w 1722566"/>
                <a:gd name="connsiteY25" fmla="*/ 800732 h 2689022"/>
                <a:gd name="connsiteX26" fmla="*/ 936375 w 1722566"/>
                <a:gd name="connsiteY26" fmla="*/ 781927 h 2689022"/>
                <a:gd name="connsiteX27" fmla="*/ 744801 w 1722566"/>
                <a:gd name="connsiteY27" fmla="*/ 493194 h 2689022"/>
                <a:gd name="connsiteX28" fmla="*/ 619043 w 1722566"/>
                <a:gd name="connsiteY28" fmla="*/ 278505 h 2689022"/>
                <a:gd name="connsiteX29" fmla="*/ 632363 w 1722566"/>
                <a:gd name="connsiteY29" fmla="*/ 248731 h 2689022"/>
                <a:gd name="connsiteX30" fmla="*/ 821196 w 1722566"/>
                <a:gd name="connsiteY30" fmla="*/ 168418 h 2689022"/>
                <a:gd name="connsiteX31" fmla="*/ 884270 w 1722566"/>
                <a:gd name="connsiteY31" fmla="*/ 53238 h 2689022"/>
                <a:gd name="connsiteX32" fmla="*/ 913261 w 1722566"/>
                <a:gd name="connsiteY32" fmla="*/ 9752 h 2689022"/>
                <a:gd name="connsiteX33" fmla="*/ 971634 w 1722566"/>
                <a:gd name="connsiteY33" fmla="*/ 64991 h 2689022"/>
                <a:gd name="connsiteX34" fmla="*/ 1198077 w 1722566"/>
                <a:gd name="connsiteY34" fmla="*/ 294567 h 2689022"/>
                <a:gd name="connsiteX35" fmla="*/ 1428828 w 1722566"/>
                <a:gd name="connsiteY35" fmla="*/ 554701 h 2689022"/>
                <a:gd name="connsiteX36" fmla="*/ 1704632 w 1722566"/>
                <a:gd name="connsiteY36" fmla="*/ 927665 h 2689022"/>
                <a:gd name="connsiteX37" fmla="*/ 1718736 w 1722566"/>
                <a:gd name="connsiteY37" fmla="*/ 1061649 h 2689022"/>
                <a:gd name="connsiteX38" fmla="*/ 1661930 w 1722566"/>
                <a:gd name="connsiteY38" fmla="*/ 1210521 h 2689022"/>
                <a:gd name="connsiteX39" fmla="*/ 1510707 w 1722566"/>
                <a:gd name="connsiteY39" fmla="*/ 1304545 h 2689022"/>
                <a:gd name="connsiteX40" fmla="*/ 1153807 w 1722566"/>
                <a:gd name="connsiteY40" fmla="*/ 1446366 h 2689022"/>
                <a:gd name="connsiteX41" fmla="*/ 968500 w 1722566"/>
                <a:gd name="connsiteY41" fmla="*/ 1505914 h 2689022"/>
                <a:gd name="connsiteX42" fmla="*/ 817670 w 1722566"/>
                <a:gd name="connsiteY42" fmla="*/ 1537256 h 2689022"/>
                <a:gd name="connsiteX43" fmla="*/ 791029 w 1722566"/>
                <a:gd name="connsiteY43" fmla="*/ 1627362 h 2689022"/>
                <a:gd name="connsiteX44" fmla="*/ 788742 w 1722566"/>
                <a:gd name="connsiteY44" fmla="*/ 1930611 h 2689022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684333"/>
                <a:gd name="connsiteX1" fmla="*/ 795819 w 1722566"/>
                <a:gd name="connsiteY1" fmla="*/ 2260188 h 2684333"/>
                <a:gd name="connsiteX2" fmla="*/ 876181 w 1722566"/>
                <a:gd name="connsiteY2" fmla="*/ 2684333 h 2684333"/>
                <a:gd name="connsiteX3" fmla="*/ 393598 w 1722566"/>
                <a:gd name="connsiteY3" fmla="*/ 2684332 h 2684333"/>
                <a:gd name="connsiteX4" fmla="*/ 283690 w 1722566"/>
                <a:gd name="connsiteY4" fmla="*/ 1751553 h 2684333"/>
                <a:gd name="connsiteX5" fmla="*/ 215130 w 1722566"/>
                <a:gd name="connsiteY5" fmla="*/ 1500821 h 2684333"/>
                <a:gd name="connsiteX6" fmla="*/ 35309 w 1722566"/>
                <a:gd name="connsiteY6" fmla="*/ 852445 h 2684333"/>
                <a:gd name="connsiteX7" fmla="*/ 4751 w 1722566"/>
                <a:gd name="connsiteY7" fmla="*/ 753720 h 2684333"/>
                <a:gd name="connsiteX8" fmla="*/ 50 w 1722566"/>
                <a:gd name="connsiteY8" fmla="*/ 725904 h 2684333"/>
                <a:gd name="connsiteX9" fmla="*/ 50 w 1722566"/>
                <a:gd name="connsiteY9" fmla="*/ 482224 h 2684333"/>
                <a:gd name="connsiteX10" fmla="*/ 1617 w 1722566"/>
                <a:gd name="connsiteY10" fmla="*/ 467337 h 2684333"/>
                <a:gd name="connsiteX11" fmla="*/ 15329 w 1722566"/>
                <a:gd name="connsiteY11" fmla="*/ 466945 h 2684333"/>
                <a:gd name="connsiteX12" fmla="*/ 34525 w 1722566"/>
                <a:gd name="connsiteY12" fmla="*/ 484183 h 2684333"/>
                <a:gd name="connsiteX13" fmla="*/ 158324 w 1722566"/>
                <a:gd name="connsiteY13" fmla="*/ 602497 h 2684333"/>
                <a:gd name="connsiteX14" fmla="*/ 184181 w 1722566"/>
                <a:gd name="connsiteY14" fmla="*/ 631488 h 2684333"/>
                <a:gd name="connsiteX15" fmla="*/ 214739 w 1722566"/>
                <a:gd name="connsiteY15" fmla="*/ 624828 h 2684333"/>
                <a:gd name="connsiteX16" fmla="*/ 316598 w 1722566"/>
                <a:gd name="connsiteY16" fmla="*/ 603281 h 2684333"/>
                <a:gd name="connsiteX17" fmla="*/ 494461 w 1722566"/>
                <a:gd name="connsiteY17" fmla="*/ 579383 h 2684333"/>
                <a:gd name="connsiteX18" fmla="*/ 634714 w 1722566"/>
                <a:gd name="connsiteY18" fmla="*/ 540598 h 2684333"/>
                <a:gd name="connsiteX19" fmla="*/ 749894 w 1722566"/>
                <a:gd name="connsiteY19" fmla="*/ 584084 h 2684333"/>
                <a:gd name="connsiteX20" fmla="*/ 801215 w 1722566"/>
                <a:gd name="connsiteY20" fmla="*/ 721203 h 2684333"/>
                <a:gd name="connsiteX21" fmla="*/ 805525 w 1722566"/>
                <a:gd name="connsiteY21" fmla="*/ 738441 h 2684333"/>
                <a:gd name="connsiteX22" fmla="*/ 828247 w 1722566"/>
                <a:gd name="connsiteY22" fmla="*/ 761947 h 2684333"/>
                <a:gd name="connsiteX23" fmla="*/ 892106 w 1722566"/>
                <a:gd name="connsiteY23" fmla="*/ 799165 h 2684333"/>
                <a:gd name="connsiteX24" fmla="*/ 929715 w 1722566"/>
                <a:gd name="connsiteY24" fmla="*/ 808959 h 2684333"/>
                <a:gd name="connsiteX25" fmla="*/ 951654 w 1722566"/>
                <a:gd name="connsiteY25" fmla="*/ 800732 h 2684333"/>
                <a:gd name="connsiteX26" fmla="*/ 936375 w 1722566"/>
                <a:gd name="connsiteY26" fmla="*/ 781927 h 2684333"/>
                <a:gd name="connsiteX27" fmla="*/ 744801 w 1722566"/>
                <a:gd name="connsiteY27" fmla="*/ 493194 h 2684333"/>
                <a:gd name="connsiteX28" fmla="*/ 619043 w 1722566"/>
                <a:gd name="connsiteY28" fmla="*/ 278505 h 2684333"/>
                <a:gd name="connsiteX29" fmla="*/ 632363 w 1722566"/>
                <a:gd name="connsiteY29" fmla="*/ 248731 h 2684333"/>
                <a:gd name="connsiteX30" fmla="*/ 821196 w 1722566"/>
                <a:gd name="connsiteY30" fmla="*/ 168418 h 2684333"/>
                <a:gd name="connsiteX31" fmla="*/ 884270 w 1722566"/>
                <a:gd name="connsiteY31" fmla="*/ 53238 h 2684333"/>
                <a:gd name="connsiteX32" fmla="*/ 913261 w 1722566"/>
                <a:gd name="connsiteY32" fmla="*/ 9752 h 2684333"/>
                <a:gd name="connsiteX33" fmla="*/ 971634 w 1722566"/>
                <a:gd name="connsiteY33" fmla="*/ 64991 h 2684333"/>
                <a:gd name="connsiteX34" fmla="*/ 1198077 w 1722566"/>
                <a:gd name="connsiteY34" fmla="*/ 294567 h 2684333"/>
                <a:gd name="connsiteX35" fmla="*/ 1428828 w 1722566"/>
                <a:gd name="connsiteY35" fmla="*/ 554701 h 2684333"/>
                <a:gd name="connsiteX36" fmla="*/ 1704632 w 1722566"/>
                <a:gd name="connsiteY36" fmla="*/ 927665 h 2684333"/>
                <a:gd name="connsiteX37" fmla="*/ 1718736 w 1722566"/>
                <a:gd name="connsiteY37" fmla="*/ 1061649 h 2684333"/>
                <a:gd name="connsiteX38" fmla="*/ 1661930 w 1722566"/>
                <a:gd name="connsiteY38" fmla="*/ 1210521 h 2684333"/>
                <a:gd name="connsiteX39" fmla="*/ 1510707 w 1722566"/>
                <a:gd name="connsiteY39" fmla="*/ 1304545 h 2684333"/>
                <a:gd name="connsiteX40" fmla="*/ 1153807 w 1722566"/>
                <a:gd name="connsiteY40" fmla="*/ 1446366 h 2684333"/>
                <a:gd name="connsiteX41" fmla="*/ 968500 w 1722566"/>
                <a:gd name="connsiteY41" fmla="*/ 1505914 h 2684333"/>
                <a:gd name="connsiteX42" fmla="*/ 817670 w 1722566"/>
                <a:gd name="connsiteY42" fmla="*/ 1537256 h 2684333"/>
                <a:gd name="connsiteX43" fmla="*/ 791029 w 1722566"/>
                <a:gd name="connsiteY43" fmla="*/ 1627362 h 2684333"/>
                <a:gd name="connsiteX44" fmla="*/ 788742 w 1722566"/>
                <a:gd name="connsiteY44" fmla="*/ 1930611 h 2684333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66585 w 1722566"/>
                <a:gd name="connsiteY0" fmla="*/ 1974925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66585 w 1722566"/>
                <a:gd name="connsiteY44" fmla="*/ 1974925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788742 w 1722566"/>
                <a:gd name="connsiteY0" fmla="*/ 196543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65430 h 268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22566" h="2684332">
                  <a:moveTo>
                    <a:pt x="788742" y="1965430"/>
                  </a:moveTo>
                  <a:cubicBezTo>
                    <a:pt x="787268" y="2103823"/>
                    <a:pt x="791797" y="2141426"/>
                    <a:pt x="795819" y="2260188"/>
                  </a:cubicBezTo>
                  <a:cubicBezTo>
                    <a:pt x="799841" y="2378950"/>
                    <a:pt x="805512" y="2559162"/>
                    <a:pt x="812876" y="2678002"/>
                  </a:cubicBezTo>
                  <a:lnTo>
                    <a:pt x="393598" y="2684332"/>
                  </a:lnTo>
                  <a:cubicBezTo>
                    <a:pt x="387721" y="2679631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lnTo>
                    <a:pt x="50" y="482224"/>
                  </a:ln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lnTo>
                    <a:pt x="494461" y="579383"/>
                  </a:ln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777460" y="1838191"/>
                    <a:pt x="788742" y="19654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9FA710D-8D57-439B-95A1-B14D74ED6021}"/>
                </a:ext>
              </a:extLst>
            </p:cNvPr>
            <p:cNvSpPr/>
            <p:nvPr/>
          </p:nvSpPr>
          <p:spPr>
            <a:xfrm>
              <a:off x="2696175" y="2808820"/>
              <a:ext cx="553790" cy="516153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1108D90-B4DC-460B-8134-0E05A809D9D3}"/>
                </a:ext>
              </a:extLst>
            </p:cNvPr>
            <p:cNvSpPr/>
            <p:nvPr/>
          </p:nvSpPr>
          <p:spPr>
            <a:xfrm>
              <a:off x="5563487" y="2923651"/>
              <a:ext cx="478518" cy="451634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0B476F5-580C-48AC-BCE3-6B1CF6E19162}"/>
                </a:ext>
              </a:extLst>
            </p:cNvPr>
            <p:cNvSpPr/>
            <p:nvPr/>
          </p:nvSpPr>
          <p:spPr>
            <a:xfrm>
              <a:off x="4045703" y="1845050"/>
              <a:ext cx="5377" cy="5377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F4A8D69-6E6A-4B7A-B08D-376B00A5D5E2}"/>
                </a:ext>
              </a:extLst>
            </p:cNvPr>
            <p:cNvSpPr/>
            <p:nvPr/>
          </p:nvSpPr>
          <p:spPr>
            <a:xfrm>
              <a:off x="3919830" y="3217011"/>
              <a:ext cx="919399" cy="602179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65F959C-F321-4E7A-8F3D-EB1173B75952}"/>
                </a:ext>
              </a:extLst>
            </p:cNvPr>
            <p:cNvSpPr/>
            <p:nvPr/>
          </p:nvSpPr>
          <p:spPr>
            <a:xfrm>
              <a:off x="4874237" y="2316577"/>
              <a:ext cx="311842" cy="365609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35E851C-3E2C-435D-979F-4AA7A1668454}"/>
                </a:ext>
              </a:extLst>
            </p:cNvPr>
            <p:cNvSpPr/>
            <p:nvPr/>
          </p:nvSpPr>
          <p:spPr>
            <a:xfrm>
              <a:off x="3538688" y="2331633"/>
              <a:ext cx="80649" cy="225818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914E421A-3DA1-43E0-8DA5-A07F28AD6F80}"/>
                </a:ext>
              </a:extLst>
            </p:cNvPr>
            <p:cNvSpPr/>
            <p:nvPr/>
          </p:nvSpPr>
          <p:spPr>
            <a:xfrm>
              <a:off x="3577259" y="1868120"/>
              <a:ext cx="1553839" cy="655946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63C918A1-D28D-4AAC-B0B6-1D0F9E0A69CB}"/>
                </a:ext>
              </a:extLst>
            </p:cNvPr>
            <p:cNvSpPr/>
            <p:nvPr/>
          </p:nvSpPr>
          <p:spPr>
            <a:xfrm>
              <a:off x="3637619" y="1991293"/>
              <a:ext cx="381738" cy="381738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CC585C0-2CBD-4E2D-B604-669A2F4A576C}"/>
                </a:ext>
              </a:extLst>
            </p:cNvPr>
            <p:cNvSpPr/>
            <p:nvPr/>
          </p:nvSpPr>
          <p:spPr>
            <a:xfrm>
              <a:off x="4691970" y="1943441"/>
              <a:ext cx="381738" cy="381738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EAC90F2A-ACC7-4C29-A40C-5B95E20FC341}"/>
                </a:ext>
              </a:extLst>
            </p:cNvPr>
            <p:cNvSpPr/>
            <p:nvPr/>
          </p:nvSpPr>
          <p:spPr>
            <a:xfrm>
              <a:off x="3796426" y="3532764"/>
              <a:ext cx="1553265" cy="3199717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  <a:gd name="connsiteX0" fmla="*/ 886613 w 1061343"/>
                <a:gd name="connsiteY0" fmla="*/ 763556 h 2318072"/>
                <a:gd name="connsiteX1" fmla="*/ 774568 w 1061343"/>
                <a:gd name="connsiteY1" fmla="*/ 377665 h 2318072"/>
                <a:gd name="connsiteX2" fmla="*/ 773392 w 1061343"/>
                <a:gd name="connsiteY2" fmla="*/ 364344 h 2318072"/>
                <a:gd name="connsiteX3" fmla="*/ 773392 w 1061343"/>
                <a:gd name="connsiteY3" fmla="*/ 209204 h 2318072"/>
                <a:gd name="connsiteX4" fmla="*/ 774176 w 1061343"/>
                <a:gd name="connsiteY4" fmla="*/ 99117 h 2318072"/>
                <a:gd name="connsiteX5" fmla="*/ 776526 w 1061343"/>
                <a:gd name="connsiteY5" fmla="*/ 63075 h 2318072"/>
                <a:gd name="connsiteX6" fmla="*/ 772217 w 1061343"/>
                <a:gd name="connsiteY6" fmla="*/ 46620 h 2318072"/>
                <a:gd name="connsiteX7" fmla="*/ 738133 w 1061343"/>
                <a:gd name="connsiteY7" fmla="*/ 14104 h 2318072"/>
                <a:gd name="connsiteX8" fmla="*/ 729123 w 1061343"/>
                <a:gd name="connsiteY8" fmla="*/ 24290 h 2318072"/>
                <a:gd name="connsiteX9" fmla="*/ 723638 w 1061343"/>
                <a:gd name="connsiteY9" fmla="*/ 50930 h 2318072"/>
                <a:gd name="connsiteX10" fmla="*/ 688379 w 1061343"/>
                <a:gd name="connsiteY10" fmla="*/ 101860 h 2318072"/>
                <a:gd name="connsiteX11" fmla="*/ 554786 w 1061343"/>
                <a:gd name="connsiteY11" fmla="*/ 184523 h 2318072"/>
                <a:gd name="connsiteX12" fmla="*/ 545775 w 1061343"/>
                <a:gd name="connsiteY12" fmla="*/ 191183 h 2318072"/>
                <a:gd name="connsiteX13" fmla="*/ 526578 w 1061343"/>
                <a:gd name="connsiteY13" fmla="*/ 205678 h 2318072"/>
                <a:gd name="connsiteX14" fmla="*/ 492495 w 1061343"/>
                <a:gd name="connsiteY14" fmla="*/ 208812 h 2318072"/>
                <a:gd name="connsiteX15" fmla="*/ 487010 w 1061343"/>
                <a:gd name="connsiteY15" fmla="*/ 202152 h 2318072"/>
                <a:gd name="connsiteX16" fmla="*/ 459194 w 1061343"/>
                <a:gd name="connsiteY16" fmla="*/ 189224 h 2318072"/>
                <a:gd name="connsiteX17" fmla="*/ 438822 w 1061343"/>
                <a:gd name="connsiteY17" fmla="*/ 179822 h 2318072"/>
                <a:gd name="connsiteX18" fmla="*/ 375748 w 1061343"/>
                <a:gd name="connsiteY18" fmla="*/ 147697 h 2318072"/>
                <a:gd name="connsiteX19" fmla="*/ 372222 w 1061343"/>
                <a:gd name="connsiteY19" fmla="*/ 146130 h 2318072"/>
                <a:gd name="connsiteX20" fmla="*/ 360861 w 1061343"/>
                <a:gd name="connsiteY20" fmla="*/ 139469 h 2318072"/>
                <a:gd name="connsiteX21" fmla="*/ 209246 w 1061343"/>
                <a:gd name="connsiteY21" fmla="*/ 64250 h 2318072"/>
                <a:gd name="connsiteX22" fmla="*/ 153223 w 1061343"/>
                <a:gd name="connsiteY22" fmla="*/ 36435 h 2318072"/>
                <a:gd name="connsiteX23" fmla="*/ 138728 w 1061343"/>
                <a:gd name="connsiteY23" fmla="*/ 18021 h 2318072"/>
                <a:gd name="connsiteX24" fmla="*/ 130893 w 1061343"/>
                <a:gd name="connsiteY24" fmla="*/ 0 h 2318072"/>
                <a:gd name="connsiteX25" fmla="*/ 109737 w 1061343"/>
                <a:gd name="connsiteY25" fmla="*/ 24681 h 2318072"/>
                <a:gd name="connsiteX26" fmla="*/ 100726 w 1061343"/>
                <a:gd name="connsiteY26" fmla="*/ 81880 h 2318072"/>
                <a:gd name="connsiteX27" fmla="*/ 100726 w 1061343"/>
                <a:gd name="connsiteY27" fmla="*/ 103035 h 2318072"/>
                <a:gd name="connsiteX28" fmla="*/ 97984 w 1061343"/>
                <a:gd name="connsiteY28" fmla="*/ 121840 h 2318072"/>
                <a:gd name="connsiteX29" fmla="*/ 92891 w 1061343"/>
                <a:gd name="connsiteY29" fmla="*/ 167285 h 2318072"/>
                <a:gd name="connsiteX30" fmla="*/ 134419 w 1061343"/>
                <a:gd name="connsiteY30" fmla="*/ 363561 h 2318072"/>
                <a:gd name="connsiteX31" fmla="*/ 142254 w 1061343"/>
                <a:gd name="connsiteY31" fmla="*/ 408614 h 2318072"/>
                <a:gd name="connsiteX32" fmla="*/ 95634 w 1061343"/>
                <a:gd name="connsiteY32" fmla="*/ 680110 h 2318072"/>
                <a:gd name="connsiteX33" fmla="*/ 47838 w 1061343"/>
                <a:gd name="connsiteY33" fmla="*/ 958265 h 2318072"/>
                <a:gd name="connsiteX34" fmla="*/ 42 w 1061343"/>
                <a:gd name="connsiteY34" fmla="*/ 1234853 h 2318072"/>
                <a:gd name="connsiteX35" fmla="*/ 37913 w 1061343"/>
                <a:gd name="connsiteY35" fmla="*/ 2318072 h 2318072"/>
                <a:gd name="connsiteX36" fmla="*/ 298569 w 1061343"/>
                <a:gd name="connsiteY36" fmla="*/ 1403313 h 2318072"/>
                <a:gd name="connsiteX37" fmla="*/ 437255 w 1061343"/>
                <a:gd name="connsiteY37" fmla="*/ 1403313 h 2318072"/>
                <a:gd name="connsiteX38" fmla="*/ 747927 w 1061343"/>
                <a:gd name="connsiteY38" fmla="*/ 1403313 h 2318072"/>
                <a:gd name="connsiteX39" fmla="*/ 862715 w 1061343"/>
                <a:gd name="connsiteY39" fmla="*/ 1403313 h 2318072"/>
                <a:gd name="connsiteX40" fmla="*/ 1061342 w 1061343"/>
                <a:gd name="connsiteY40" fmla="*/ 1403313 h 2318072"/>
                <a:gd name="connsiteX41" fmla="*/ 886613 w 1061343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15129 w 1039216"/>
                <a:gd name="connsiteY37" fmla="*/ 1403313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75268 w 1039216"/>
                <a:gd name="connsiteY37" fmla="*/ 1634376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22159"/>
                <a:gd name="connsiteX1" fmla="*/ 752442 w 1039216"/>
                <a:gd name="connsiteY1" fmla="*/ 377665 h 2322159"/>
                <a:gd name="connsiteX2" fmla="*/ 751266 w 1039216"/>
                <a:gd name="connsiteY2" fmla="*/ 364344 h 2322159"/>
                <a:gd name="connsiteX3" fmla="*/ 751266 w 1039216"/>
                <a:gd name="connsiteY3" fmla="*/ 209204 h 2322159"/>
                <a:gd name="connsiteX4" fmla="*/ 752050 w 1039216"/>
                <a:gd name="connsiteY4" fmla="*/ 99117 h 2322159"/>
                <a:gd name="connsiteX5" fmla="*/ 754400 w 1039216"/>
                <a:gd name="connsiteY5" fmla="*/ 63075 h 2322159"/>
                <a:gd name="connsiteX6" fmla="*/ 750091 w 1039216"/>
                <a:gd name="connsiteY6" fmla="*/ 46620 h 2322159"/>
                <a:gd name="connsiteX7" fmla="*/ 716007 w 1039216"/>
                <a:gd name="connsiteY7" fmla="*/ 14104 h 2322159"/>
                <a:gd name="connsiteX8" fmla="*/ 706997 w 1039216"/>
                <a:gd name="connsiteY8" fmla="*/ 24290 h 2322159"/>
                <a:gd name="connsiteX9" fmla="*/ 701512 w 1039216"/>
                <a:gd name="connsiteY9" fmla="*/ 50930 h 2322159"/>
                <a:gd name="connsiteX10" fmla="*/ 666253 w 1039216"/>
                <a:gd name="connsiteY10" fmla="*/ 101860 h 2322159"/>
                <a:gd name="connsiteX11" fmla="*/ 532660 w 1039216"/>
                <a:gd name="connsiteY11" fmla="*/ 184523 h 2322159"/>
                <a:gd name="connsiteX12" fmla="*/ 523649 w 1039216"/>
                <a:gd name="connsiteY12" fmla="*/ 191183 h 2322159"/>
                <a:gd name="connsiteX13" fmla="*/ 504452 w 1039216"/>
                <a:gd name="connsiteY13" fmla="*/ 205678 h 2322159"/>
                <a:gd name="connsiteX14" fmla="*/ 470369 w 1039216"/>
                <a:gd name="connsiteY14" fmla="*/ 208812 h 2322159"/>
                <a:gd name="connsiteX15" fmla="*/ 464884 w 1039216"/>
                <a:gd name="connsiteY15" fmla="*/ 202152 h 2322159"/>
                <a:gd name="connsiteX16" fmla="*/ 437068 w 1039216"/>
                <a:gd name="connsiteY16" fmla="*/ 189224 h 2322159"/>
                <a:gd name="connsiteX17" fmla="*/ 416696 w 1039216"/>
                <a:gd name="connsiteY17" fmla="*/ 179822 h 2322159"/>
                <a:gd name="connsiteX18" fmla="*/ 353622 w 1039216"/>
                <a:gd name="connsiteY18" fmla="*/ 147697 h 2322159"/>
                <a:gd name="connsiteX19" fmla="*/ 350096 w 1039216"/>
                <a:gd name="connsiteY19" fmla="*/ 146130 h 2322159"/>
                <a:gd name="connsiteX20" fmla="*/ 338735 w 1039216"/>
                <a:gd name="connsiteY20" fmla="*/ 139469 h 2322159"/>
                <a:gd name="connsiteX21" fmla="*/ 187120 w 1039216"/>
                <a:gd name="connsiteY21" fmla="*/ 64250 h 2322159"/>
                <a:gd name="connsiteX22" fmla="*/ 131097 w 1039216"/>
                <a:gd name="connsiteY22" fmla="*/ 36435 h 2322159"/>
                <a:gd name="connsiteX23" fmla="*/ 116602 w 1039216"/>
                <a:gd name="connsiteY23" fmla="*/ 18021 h 2322159"/>
                <a:gd name="connsiteX24" fmla="*/ 108767 w 1039216"/>
                <a:gd name="connsiteY24" fmla="*/ 0 h 2322159"/>
                <a:gd name="connsiteX25" fmla="*/ 87611 w 1039216"/>
                <a:gd name="connsiteY25" fmla="*/ 24681 h 2322159"/>
                <a:gd name="connsiteX26" fmla="*/ 78600 w 1039216"/>
                <a:gd name="connsiteY26" fmla="*/ 81880 h 2322159"/>
                <a:gd name="connsiteX27" fmla="*/ 78600 w 1039216"/>
                <a:gd name="connsiteY27" fmla="*/ 103035 h 2322159"/>
                <a:gd name="connsiteX28" fmla="*/ 75858 w 1039216"/>
                <a:gd name="connsiteY28" fmla="*/ 121840 h 2322159"/>
                <a:gd name="connsiteX29" fmla="*/ 70765 w 1039216"/>
                <a:gd name="connsiteY29" fmla="*/ 167285 h 2322159"/>
                <a:gd name="connsiteX30" fmla="*/ 112293 w 1039216"/>
                <a:gd name="connsiteY30" fmla="*/ 363561 h 2322159"/>
                <a:gd name="connsiteX31" fmla="*/ 120128 w 1039216"/>
                <a:gd name="connsiteY31" fmla="*/ 408614 h 2322159"/>
                <a:gd name="connsiteX32" fmla="*/ 73508 w 1039216"/>
                <a:gd name="connsiteY32" fmla="*/ 680110 h 2322159"/>
                <a:gd name="connsiteX33" fmla="*/ 25712 w 1039216"/>
                <a:gd name="connsiteY33" fmla="*/ 958265 h 2322159"/>
                <a:gd name="connsiteX34" fmla="*/ 73 w 1039216"/>
                <a:gd name="connsiteY34" fmla="*/ 1282332 h 2322159"/>
                <a:gd name="connsiteX35" fmla="*/ 15787 w 1039216"/>
                <a:gd name="connsiteY35" fmla="*/ 2318072 h 2322159"/>
                <a:gd name="connsiteX36" fmla="*/ 475268 w 1039216"/>
                <a:gd name="connsiteY36" fmla="*/ 1634376 h 2322159"/>
                <a:gd name="connsiteX37" fmla="*/ 725801 w 1039216"/>
                <a:gd name="connsiteY37" fmla="*/ 1403313 h 2322159"/>
                <a:gd name="connsiteX38" fmla="*/ 840589 w 1039216"/>
                <a:gd name="connsiteY38" fmla="*/ 1403313 h 2322159"/>
                <a:gd name="connsiteX39" fmla="*/ 1039216 w 1039216"/>
                <a:gd name="connsiteY39" fmla="*/ 1403313 h 2322159"/>
                <a:gd name="connsiteX40" fmla="*/ 864487 w 1039216"/>
                <a:gd name="connsiteY40" fmla="*/ 763556 h 2322159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725801 w 1039216"/>
                <a:gd name="connsiteY36" fmla="*/ 1403313 h 2318454"/>
                <a:gd name="connsiteX37" fmla="*/ 840589 w 1039216"/>
                <a:gd name="connsiteY37" fmla="*/ 1403313 h 2318454"/>
                <a:gd name="connsiteX38" fmla="*/ 1039216 w 1039216"/>
                <a:gd name="connsiteY38" fmla="*/ 1403313 h 2318454"/>
                <a:gd name="connsiteX39" fmla="*/ 864487 w 1039216"/>
                <a:gd name="connsiteY39" fmla="*/ 763556 h 2318454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840589 w 1039216"/>
                <a:gd name="connsiteY36" fmla="*/ 1403313 h 2318454"/>
                <a:gd name="connsiteX37" fmla="*/ 1039216 w 1039216"/>
                <a:gd name="connsiteY37" fmla="*/ 1403313 h 2318454"/>
                <a:gd name="connsiteX38" fmla="*/ 864487 w 1039216"/>
                <a:gd name="connsiteY38" fmla="*/ 763556 h 2318454"/>
                <a:gd name="connsiteX0" fmla="*/ 864487 w 1131793"/>
                <a:gd name="connsiteY0" fmla="*/ 763556 h 2388302"/>
                <a:gd name="connsiteX1" fmla="*/ 752442 w 1131793"/>
                <a:gd name="connsiteY1" fmla="*/ 377665 h 2388302"/>
                <a:gd name="connsiteX2" fmla="*/ 751266 w 1131793"/>
                <a:gd name="connsiteY2" fmla="*/ 364344 h 2388302"/>
                <a:gd name="connsiteX3" fmla="*/ 751266 w 1131793"/>
                <a:gd name="connsiteY3" fmla="*/ 209204 h 2388302"/>
                <a:gd name="connsiteX4" fmla="*/ 752050 w 1131793"/>
                <a:gd name="connsiteY4" fmla="*/ 99117 h 2388302"/>
                <a:gd name="connsiteX5" fmla="*/ 754400 w 1131793"/>
                <a:gd name="connsiteY5" fmla="*/ 63075 h 2388302"/>
                <a:gd name="connsiteX6" fmla="*/ 750091 w 1131793"/>
                <a:gd name="connsiteY6" fmla="*/ 46620 h 2388302"/>
                <a:gd name="connsiteX7" fmla="*/ 716007 w 1131793"/>
                <a:gd name="connsiteY7" fmla="*/ 14104 h 2388302"/>
                <a:gd name="connsiteX8" fmla="*/ 706997 w 1131793"/>
                <a:gd name="connsiteY8" fmla="*/ 24290 h 2388302"/>
                <a:gd name="connsiteX9" fmla="*/ 701512 w 1131793"/>
                <a:gd name="connsiteY9" fmla="*/ 50930 h 2388302"/>
                <a:gd name="connsiteX10" fmla="*/ 666253 w 1131793"/>
                <a:gd name="connsiteY10" fmla="*/ 101860 h 2388302"/>
                <a:gd name="connsiteX11" fmla="*/ 532660 w 1131793"/>
                <a:gd name="connsiteY11" fmla="*/ 184523 h 2388302"/>
                <a:gd name="connsiteX12" fmla="*/ 523649 w 1131793"/>
                <a:gd name="connsiteY12" fmla="*/ 191183 h 2388302"/>
                <a:gd name="connsiteX13" fmla="*/ 504452 w 1131793"/>
                <a:gd name="connsiteY13" fmla="*/ 205678 h 2388302"/>
                <a:gd name="connsiteX14" fmla="*/ 470369 w 1131793"/>
                <a:gd name="connsiteY14" fmla="*/ 208812 h 2388302"/>
                <a:gd name="connsiteX15" fmla="*/ 464884 w 1131793"/>
                <a:gd name="connsiteY15" fmla="*/ 202152 h 2388302"/>
                <a:gd name="connsiteX16" fmla="*/ 437068 w 1131793"/>
                <a:gd name="connsiteY16" fmla="*/ 189224 h 2388302"/>
                <a:gd name="connsiteX17" fmla="*/ 416696 w 1131793"/>
                <a:gd name="connsiteY17" fmla="*/ 179822 h 2388302"/>
                <a:gd name="connsiteX18" fmla="*/ 353622 w 1131793"/>
                <a:gd name="connsiteY18" fmla="*/ 147697 h 2388302"/>
                <a:gd name="connsiteX19" fmla="*/ 350096 w 1131793"/>
                <a:gd name="connsiteY19" fmla="*/ 146130 h 2388302"/>
                <a:gd name="connsiteX20" fmla="*/ 338735 w 1131793"/>
                <a:gd name="connsiteY20" fmla="*/ 139469 h 2388302"/>
                <a:gd name="connsiteX21" fmla="*/ 187120 w 1131793"/>
                <a:gd name="connsiteY21" fmla="*/ 64250 h 2388302"/>
                <a:gd name="connsiteX22" fmla="*/ 131097 w 1131793"/>
                <a:gd name="connsiteY22" fmla="*/ 36435 h 2388302"/>
                <a:gd name="connsiteX23" fmla="*/ 116602 w 1131793"/>
                <a:gd name="connsiteY23" fmla="*/ 18021 h 2388302"/>
                <a:gd name="connsiteX24" fmla="*/ 108767 w 1131793"/>
                <a:gd name="connsiteY24" fmla="*/ 0 h 2388302"/>
                <a:gd name="connsiteX25" fmla="*/ 87611 w 1131793"/>
                <a:gd name="connsiteY25" fmla="*/ 24681 h 2388302"/>
                <a:gd name="connsiteX26" fmla="*/ 78600 w 1131793"/>
                <a:gd name="connsiteY26" fmla="*/ 81880 h 2388302"/>
                <a:gd name="connsiteX27" fmla="*/ 78600 w 1131793"/>
                <a:gd name="connsiteY27" fmla="*/ 103035 h 2388302"/>
                <a:gd name="connsiteX28" fmla="*/ 75858 w 1131793"/>
                <a:gd name="connsiteY28" fmla="*/ 121840 h 2388302"/>
                <a:gd name="connsiteX29" fmla="*/ 70765 w 1131793"/>
                <a:gd name="connsiteY29" fmla="*/ 167285 h 2388302"/>
                <a:gd name="connsiteX30" fmla="*/ 112293 w 1131793"/>
                <a:gd name="connsiteY30" fmla="*/ 363561 h 2388302"/>
                <a:gd name="connsiteX31" fmla="*/ 120128 w 1131793"/>
                <a:gd name="connsiteY31" fmla="*/ 408614 h 2388302"/>
                <a:gd name="connsiteX32" fmla="*/ 73508 w 1131793"/>
                <a:gd name="connsiteY32" fmla="*/ 680110 h 2388302"/>
                <a:gd name="connsiteX33" fmla="*/ 25712 w 1131793"/>
                <a:gd name="connsiteY33" fmla="*/ 958265 h 2388302"/>
                <a:gd name="connsiteX34" fmla="*/ 73 w 1131793"/>
                <a:gd name="connsiteY34" fmla="*/ 1282332 h 2388302"/>
                <a:gd name="connsiteX35" fmla="*/ 15787 w 1131793"/>
                <a:gd name="connsiteY35" fmla="*/ 2318072 h 2388302"/>
                <a:gd name="connsiteX36" fmla="*/ 1131793 w 1131793"/>
                <a:gd name="connsiteY36" fmla="*/ 2314905 h 2388302"/>
                <a:gd name="connsiteX37" fmla="*/ 1039216 w 1131793"/>
                <a:gd name="connsiteY37" fmla="*/ 1403313 h 2388302"/>
                <a:gd name="connsiteX38" fmla="*/ 864487 w 1131793"/>
                <a:gd name="connsiteY38" fmla="*/ 763556 h 2388302"/>
                <a:gd name="connsiteX0" fmla="*/ 864487 w 1131793"/>
                <a:gd name="connsiteY0" fmla="*/ 763556 h 2331483"/>
                <a:gd name="connsiteX1" fmla="*/ 752442 w 1131793"/>
                <a:gd name="connsiteY1" fmla="*/ 377665 h 2331483"/>
                <a:gd name="connsiteX2" fmla="*/ 751266 w 1131793"/>
                <a:gd name="connsiteY2" fmla="*/ 364344 h 2331483"/>
                <a:gd name="connsiteX3" fmla="*/ 751266 w 1131793"/>
                <a:gd name="connsiteY3" fmla="*/ 209204 h 2331483"/>
                <a:gd name="connsiteX4" fmla="*/ 752050 w 1131793"/>
                <a:gd name="connsiteY4" fmla="*/ 99117 h 2331483"/>
                <a:gd name="connsiteX5" fmla="*/ 754400 w 1131793"/>
                <a:gd name="connsiteY5" fmla="*/ 63075 h 2331483"/>
                <a:gd name="connsiteX6" fmla="*/ 750091 w 1131793"/>
                <a:gd name="connsiteY6" fmla="*/ 46620 h 2331483"/>
                <a:gd name="connsiteX7" fmla="*/ 716007 w 1131793"/>
                <a:gd name="connsiteY7" fmla="*/ 14104 h 2331483"/>
                <a:gd name="connsiteX8" fmla="*/ 706997 w 1131793"/>
                <a:gd name="connsiteY8" fmla="*/ 24290 h 2331483"/>
                <a:gd name="connsiteX9" fmla="*/ 701512 w 1131793"/>
                <a:gd name="connsiteY9" fmla="*/ 50930 h 2331483"/>
                <a:gd name="connsiteX10" fmla="*/ 666253 w 1131793"/>
                <a:gd name="connsiteY10" fmla="*/ 101860 h 2331483"/>
                <a:gd name="connsiteX11" fmla="*/ 532660 w 1131793"/>
                <a:gd name="connsiteY11" fmla="*/ 184523 h 2331483"/>
                <a:gd name="connsiteX12" fmla="*/ 523649 w 1131793"/>
                <a:gd name="connsiteY12" fmla="*/ 191183 h 2331483"/>
                <a:gd name="connsiteX13" fmla="*/ 504452 w 1131793"/>
                <a:gd name="connsiteY13" fmla="*/ 205678 h 2331483"/>
                <a:gd name="connsiteX14" fmla="*/ 470369 w 1131793"/>
                <a:gd name="connsiteY14" fmla="*/ 208812 h 2331483"/>
                <a:gd name="connsiteX15" fmla="*/ 464884 w 1131793"/>
                <a:gd name="connsiteY15" fmla="*/ 202152 h 2331483"/>
                <a:gd name="connsiteX16" fmla="*/ 437068 w 1131793"/>
                <a:gd name="connsiteY16" fmla="*/ 189224 h 2331483"/>
                <a:gd name="connsiteX17" fmla="*/ 416696 w 1131793"/>
                <a:gd name="connsiteY17" fmla="*/ 179822 h 2331483"/>
                <a:gd name="connsiteX18" fmla="*/ 353622 w 1131793"/>
                <a:gd name="connsiteY18" fmla="*/ 147697 h 2331483"/>
                <a:gd name="connsiteX19" fmla="*/ 350096 w 1131793"/>
                <a:gd name="connsiteY19" fmla="*/ 146130 h 2331483"/>
                <a:gd name="connsiteX20" fmla="*/ 338735 w 1131793"/>
                <a:gd name="connsiteY20" fmla="*/ 139469 h 2331483"/>
                <a:gd name="connsiteX21" fmla="*/ 187120 w 1131793"/>
                <a:gd name="connsiteY21" fmla="*/ 64250 h 2331483"/>
                <a:gd name="connsiteX22" fmla="*/ 131097 w 1131793"/>
                <a:gd name="connsiteY22" fmla="*/ 36435 h 2331483"/>
                <a:gd name="connsiteX23" fmla="*/ 116602 w 1131793"/>
                <a:gd name="connsiteY23" fmla="*/ 18021 h 2331483"/>
                <a:gd name="connsiteX24" fmla="*/ 108767 w 1131793"/>
                <a:gd name="connsiteY24" fmla="*/ 0 h 2331483"/>
                <a:gd name="connsiteX25" fmla="*/ 87611 w 1131793"/>
                <a:gd name="connsiteY25" fmla="*/ 24681 h 2331483"/>
                <a:gd name="connsiteX26" fmla="*/ 78600 w 1131793"/>
                <a:gd name="connsiteY26" fmla="*/ 81880 h 2331483"/>
                <a:gd name="connsiteX27" fmla="*/ 78600 w 1131793"/>
                <a:gd name="connsiteY27" fmla="*/ 103035 h 2331483"/>
                <a:gd name="connsiteX28" fmla="*/ 75858 w 1131793"/>
                <a:gd name="connsiteY28" fmla="*/ 121840 h 2331483"/>
                <a:gd name="connsiteX29" fmla="*/ 70765 w 1131793"/>
                <a:gd name="connsiteY29" fmla="*/ 167285 h 2331483"/>
                <a:gd name="connsiteX30" fmla="*/ 112293 w 1131793"/>
                <a:gd name="connsiteY30" fmla="*/ 363561 h 2331483"/>
                <a:gd name="connsiteX31" fmla="*/ 120128 w 1131793"/>
                <a:gd name="connsiteY31" fmla="*/ 408614 h 2331483"/>
                <a:gd name="connsiteX32" fmla="*/ 73508 w 1131793"/>
                <a:gd name="connsiteY32" fmla="*/ 680110 h 2331483"/>
                <a:gd name="connsiteX33" fmla="*/ 25712 w 1131793"/>
                <a:gd name="connsiteY33" fmla="*/ 958265 h 2331483"/>
                <a:gd name="connsiteX34" fmla="*/ 73 w 1131793"/>
                <a:gd name="connsiteY34" fmla="*/ 1282332 h 2331483"/>
                <a:gd name="connsiteX35" fmla="*/ 15787 w 1131793"/>
                <a:gd name="connsiteY35" fmla="*/ 2318072 h 2331483"/>
                <a:gd name="connsiteX36" fmla="*/ 1131793 w 1131793"/>
                <a:gd name="connsiteY36" fmla="*/ 2314905 h 2331483"/>
                <a:gd name="connsiteX37" fmla="*/ 1039216 w 1131793"/>
                <a:gd name="connsiteY37" fmla="*/ 1403313 h 2331483"/>
                <a:gd name="connsiteX38" fmla="*/ 864487 w 1131793"/>
                <a:gd name="connsiteY38" fmla="*/ 763556 h 233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1793" h="2331483">
                  <a:moveTo>
                    <a:pt x="864487" y="763556"/>
                  </a:moveTo>
                  <a:cubicBezTo>
                    <a:pt x="828836" y="634664"/>
                    <a:pt x="795144" y="504597"/>
                    <a:pt x="752442" y="377665"/>
                  </a:cubicBezTo>
                  <a:cubicBezTo>
                    <a:pt x="750875" y="372963"/>
                    <a:pt x="751266" y="368654"/>
                    <a:pt x="751266" y="364344"/>
                  </a:cubicBezTo>
                  <a:lnTo>
                    <a:pt x="751266" y="209204"/>
                  </a:lnTo>
                  <a:cubicBezTo>
                    <a:pt x="751266" y="172378"/>
                    <a:pt x="751658" y="135944"/>
                    <a:pt x="752050" y="99117"/>
                  </a:cubicBezTo>
                  <a:cubicBezTo>
                    <a:pt x="757143" y="87364"/>
                    <a:pt x="754009" y="75220"/>
                    <a:pt x="754400" y="63075"/>
                  </a:cubicBezTo>
                  <a:cubicBezTo>
                    <a:pt x="754792" y="57198"/>
                    <a:pt x="754009" y="50930"/>
                    <a:pt x="750091" y="46620"/>
                  </a:cubicBezTo>
                  <a:cubicBezTo>
                    <a:pt x="739513" y="35259"/>
                    <a:pt x="729327" y="22723"/>
                    <a:pt x="716007" y="14104"/>
                  </a:cubicBezTo>
                  <a:cubicBezTo>
                    <a:pt x="709347" y="14104"/>
                    <a:pt x="707780" y="18805"/>
                    <a:pt x="706997" y="24290"/>
                  </a:cubicBezTo>
                  <a:cubicBezTo>
                    <a:pt x="706213" y="33300"/>
                    <a:pt x="702687" y="41919"/>
                    <a:pt x="701512" y="50930"/>
                  </a:cubicBezTo>
                  <a:cubicBezTo>
                    <a:pt x="698769" y="74044"/>
                    <a:pt x="690542" y="93633"/>
                    <a:pt x="666253" y="101860"/>
                  </a:cubicBezTo>
                  <a:lnTo>
                    <a:pt x="532660" y="184523"/>
                  </a:lnTo>
                  <a:cubicBezTo>
                    <a:pt x="529917" y="186873"/>
                    <a:pt x="526783" y="189224"/>
                    <a:pt x="523649" y="191183"/>
                  </a:cubicBezTo>
                  <a:cubicBezTo>
                    <a:pt x="518164" y="197059"/>
                    <a:pt x="508370" y="198235"/>
                    <a:pt x="504452" y="205678"/>
                  </a:cubicBezTo>
                  <a:cubicBezTo>
                    <a:pt x="493483" y="210771"/>
                    <a:pt x="482122" y="209596"/>
                    <a:pt x="470369" y="208812"/>
                  </a:cubicBezTo>
                  <a:cubicBezTo>
                    <a:pt x="472327" y="204895"/>
                    <a:pt x="467626" y="203328"/>
                    <a:pt x="464884" y="202152"/>
                  </a:cubicBezTo>
                  <a:cubicBezTo>
                    <a:pt x="455481" y="198235"/>
                    <a:pt x="446862" y="192750"/>
                    <a:pt x="437068" y="189224"/>
                  </a:cubicBezTo>
                  <a:cubicBezTo>
                    <a:pt x="429625" y="187265"/>
                    <a:pt x="422181" y="186090"/>
                    <a:pt x="416696" y="179822"/>
                  </a:cubicBezTo>
                  <a:cubicBezTo>
                    <a:pt x="396324" y="167677"/>
                    <a:pt x="374385" y="158666"/>
                    <a:pt x="353622" y="147697"/>
                  </a:cubicBezTo>
                  <a:cubicBezTo>
                    <a:pt x="352446" y="146913"/>
                    <a:pt x="351271" y="146521"/>
                    <a:pt x="350096" y="146130"/>
                  </a:cubicBezTo>
                  <a:cubicBezTo>
                    <a:pt x="346178" y="144563"/>
                    <a:pt x="342260" y="142212"/>
                    <a:pt x="338735" y="139469"/>
                  </a:cubicBezTo>
                  <a:lnTo>
                    <a:pt x="187120" y="64250"/>
                  </a:lnTo>
                  <a:cubicBezTo>
                    <a:pt x="167924" y="55631"/>
                    <a:pt x="150294" y="45053"/>
                    <a:pt x="131097" y="36435"/>
                  </a:cubicBezTo>
                  <a:cubicBezTo>
                    <a:pt x="122870" y="32517"/>
                    <a:pt x="118953" y="26640"/>
                    <a:pt x="116602" y="18021"/>
                  </a:cubicBezTo>
                  <a:cubicBezTo>
                    <a:pt x="115035" y="11753"/>
                    <a:pt x="115818" y="4309"/>
                    <a:pt x="108767" y="0"/>
                  </a:cubicBezTo>
                  <a:cubicBezTo>
                    <a:pt x="95838" y="3134"/>
                    <a:pt x="89570" y="12145"/>
                    <a:pt x="87611" y="24681"/>
                  </a:cubicBezTo>
                  <a:cubicBezTo>
                    <a:pt x="84477" y="43878"/>
                    <a:pt x="80951" y="62683"/>
                    <a:pt x="78600" y="81880"/>
                  </a:cubicBezTo>
                  <a:cubicBezTo>
                    <a:pt x="77817" y="88931"/>
                    <a:pt x="76642" y="95983"/>
                    <a:pt x="78600" y="103035"/>
                  </a:cubicBezTo>
                  <a:cubicBezTo>
                    <a:pt x="77817" y="109303"/>
                    <a:pt x="76250" y="115572"/>
                    <a:pt x="75858" y="121840"/>
                  </a:cubicBezTo>
                  <a:cubicBezTo>
                    <a:pt x="75075" y="137119"/>
                    <a:pt x="67631" y="152006"/>
                    <a:pt x="70765" y="167285"/>
                  </a:cubicBezTo>
                  <a:cubicBezTo>
                    <a:pt x="84477" y="232710"/>
                    <a:pt x="98972" y="298136"/>
                    <a:pt x="112293" y="363561"/>
                  </a:cubicBezTo>
                  <a:cubicBezTo>
                    <a:pt x="115427" y="378448"/>
                    <a:pt x="122479" y="393727"/>
                    <a:pt x="120128" y="408614"/>
                  </a:cubicBezTo>
                  <a:cubicBezTo>
                    <a:pt x="105241" y="499113"/>
                    <a:pt x="89178" y="589611"/>
                    <a:pt x="73508" y="680110"/>
                  </a:cubicBezTo>
                  <a:cubicBezTo>
                    <a:pt x="57445" y="772958"/>
                    <a:pt x="41774" y="865416"/>
                    <a:pt x="25712" y="958265"/>
                  </a:cubicBezTo>
                  <a:cubicBezTo>
                    <a:pt x="9649" y="1050330"/>
                    <a:pt x="1660" y="1055698"/>
                    <a:pt x="73" y="1282332"/>
                  </a:cubicBezTo>
                  <a:cubicBezTo>
                    <a:pt x="-1581" y="1518462"/>
                    <a:pt x="25190" y="2262050"/>
                    <a:pt x="15787" y="2318072"/>
                  </a:cubicBezTo>
                  <a:cubicBezTo>
                    <a:pt x="155873" y="2338235"/>
                    <a:pt x="910578" y="2334424"/>
                    <a:pt x="1131793" y="2314905"/>
                  </a:cubicBezTo>
                  <a:lnTo>
                    <a:pt x="1039216" y="1403313"/>
                  </a:lnTo>
                  <a:cubicBezTo>
                    <a:pt x="981626" y="1190583"/>
                    <a:pt x="923644" y="977070"/>
                    <a:pt x="864487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AC306A49-05A6-43B3-9FEC-2323510BC94E}"/>
                </a:ext>
              </a:extLst>
            </p:cNvPr>
            <p:cNvSpPr/>
            <p:nvPr/>
          </p:nvSpPr>
          <p:spPr>
            <a:xfrm>
              <a:off x="4241065" y="3825115"/>
              <a:ext cx="632218" cy="2920723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  <a:gd name="connsiteX0" fmla="*/ 98537 w 372040"/>
                <a:gd name="connsiteY0" fmla="*/ 2129196 h 2129213"/>
                <a:gd name="connsiteX1" fmla="*/ 49615 w 372040"/>
                <a:gd name="connsiteY1" fmla="*/ 373064 h 2129213"/>
                <a:gd name="connsiteX2" fmla="*/ 55883 w 372040"/>
                <a:gd name="connsiteY2" fmla="*/ 340155 h 2129213"/>
                <a:gd name="connsiteX3" fmla="*/ 103287 w 372040"/>
                <a:gd name="connsiteY3" fmla="*/ 224975 h 2129213"/>
                <a:gd name="connsiteX4" fmla="*/ 1819 w 372040"/>
                <a:gd name="connsiteY4" fmla="*/ 97651 h 2129213"/>
                <a:gd name="connsiteX5" fmla="*/ 116999 w 372040"/>
                <a:gd name="connsiteY5" fmla="*/ 6369 h 2129213"/>
                <a:gd name="connsiteX6" fmla="*/ 151475 w 372040"/>
                <a:gd name="connsiteY6" fmla="*/ 2843 h 2129213"/>
                <a:gd name="connsiteX7" fmla="*/ 308574 w 372040"/>
                <a:gd name="connsiteY7" fmla="*/ 104311 h 2129213"/>
                <a:gd name="connsiteX8" fmla="*/ 229045 w 372040"/>
                <a:gd name="connsiteY8" fmla="*/ 224584 h 2129213"/>
                <a:gd name="connsiteX9" fmla="*/ 282717 w 372040"/>
                <a:gd name="connsiteY9" fmla="*/ 331536 h 2129213"/>
                <a:gd name="connsiteX10" fmla="*/ 298780 w 372040"/>
                <a:gd name="connsiteY10" fmla="*/ 378940 h 2129213"/>
                <a:gd name="connsiteX11" fmla="*/ 372040 w 372040"/>
                <a:gd name="connsiteY11" fmla="*/ 1190684 h 2129213"/>
                <a:gd name="connsiteX12" fmla="*/ 98537 w 372040"/>
                <a:gd name="connsiteY12" fmla="*/ 2129196 h 2129213"/>
                <a:gd name="connsiteX0" fmla="*/ 98537 w 460667"/>
                <a:gd name="connsiteY0" fmla="*/ 2129196 h 2130772"/>
                <a:gd name="connsiteX1" fmla="*/ 49615 w 460667"/>
                <a:gd name="connsiteY1" fmla="*/ 373064 h 2130772"/>
                <a:gd name="connsiteX2" fmla="*/ 55883 w 460667"/>
                <a:gd name="connsiteY2" fmla="*/ 340155 h 2130772"/>
                <a:gd name="connsiteX3" fmla="*/ 103287 w 460667"/>
                <a:gd name="connsiteY3" fmla="*/ 224975 h 2130772"/>
                <a:gd name="connsiteX4" fmla="*/ 1819 w 460667"/>
                <a:gd name="connsiteY4" fmla="*/ 97651 h 2130772"/>
                <a:gd name="connsiteX5" fmla="*/ 116999 w 460667"/>
                <a:gd name="connsiteY5" fmla="*/ 6369 h 2130772"/>
                <a:gd name="connsiteX6" fmla="*/ 151475 w 460667"/>
                <a:gd name="connsiteY6" fmla="*/ 2843 h 2130772"/>
                <a:gd name="connsiteX7" fmla="*/ 308574 w 460667"/>
                <a:gd name="connsiteY7" fmla="*/ 104311 h 2130772"/>
                <a:gd name="connsiteX8" fmla="*/ 229045 w 460667"/>
                <a:gd name="connsiteY8" fmla="*/ 224584 h 2130772"/>
                <a:gd name="connsiteX9" fmla="*/ 282717 w 460667"/>
                <a:gd name="connsiteY9" fmla="*/ 331536 h 2130772"/>
                <a:gd name="connsiteX10" fmla="*/ 298780 w 460667"/>
                <a:gd name="connsiteY10" fmla="*/ 378940 h 2130772"/>
                <a:gd name="connsiteX11" fmla="*/ 460667 w 460667"/>
                <a:gd name="connsiteY11" fmla="*/ 2121268 h 2130772"/>
                <a:gd name="connsiteX12" fmla="*/ 98537 w 460667"/>
                <a:gd name="connsiteY12" fmla="*/ 2129196 h 2130772"/>
                <a:gd name="connsiteX0" fmla="*/ 95371 w 460667"/>
                <a:gd name="connsiteY0" fmla="*/ 2126030 h 2128193"/>
                <a:gd name="connsiteX1" fmla="*/ 49615 w 460667"/>
                <a:gd name="connsiteY1" fmla="*/ 373064 h 2128193"/>
                <a:gd name="connsiteX2" fmla="*/ 55883 w 460667"/>
                <a:gd name="connsiteY2" fmla="*/ 340155 h 2128193"/>
                <a:gd name="connsiteX3" fmla="*/ 103287 w 460667"/>
                <a:gd name="connsiteY3" fmla="*/ 224975 h 2128193"/>
                <a:gd name="connsiteX4" fmla="*/ 1819 w 460667"/>
                <a:gd name="connsiteY4" fmla="*/ 97651 h 2128193"/>
                <a:gd name="connsiteX5" fmla="*/ 116999 w 460667"/>
                <a:gd name="connsiteY5" fmla="*/ 6369 h 2128193"/>
                <a:gd name="connsiteX6" fmla="*/ 151475 w 460667"/>
                <a:gd name="connsiteY6" fmla="*/ 2843 h 2128193"/>
                <a:gd name="connsiteX7" fmla="*/ 308574 w 460667"/>
                <a:gd name="connsiteY7" fmla="*/ 104311 h 2128193"/>
                <a:gd name="connsiteX8" fmla="*/ 229045 w 460667"/>
                <a:gd name="connsiteY8" fmla="*/ 224584 h 2128193"/>
                <a:gd name="connsiteX9" fmla="*/ 282717 w 460667"/>
                <a:gd name="connsiteY9" fmla="*/ 331536 h 2128193"/>
                <a:gd name="connsiteX10" fmla="*/ 298780 w 460667"/>
                <a:gd name="connsiteY10" fmla="*/ 378940 h 2128193"/>
                <a:gd name="connsiteX11" fmla="*/ 460667 w 460667"/>
                <a:gd name="connsiteY11" fmla="*/ 2121268 h 2128193"/>
                <a:gd name="connsiteX12" fmla="*/ 95371 w 460667"/>
                <a:gd name="connsiteY12" fmla="*/ 2126030 h 21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667" h="2128193">
                  <a:moveTo>
                    <a:pt x="95371" y="2126030"/>
                  </a:moveTo>
                  <a:cubicBezTo>
                    <a:pt x="88711" y="2069223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456358" y="2069946"/>
                    <a:pt x="460667" y="2121268"/>
                  </a:cubicBezTo>
                  <a:cubicBezTo>
                    <a:pt x="400335" y="2127144"/>
                    <a:pt x="172941" y="2130731"/>
                    <a:pt x="95371" y="21260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F74BB1AF-B1C5-458F-8455-C41BC0E54D7D}"/>
                </a:ext>
              </a:extLst>
            </p:cNvPr>
            <p:cNvSpPr/>
            <p:nvPr/>
          </p:nvSpPr>
          <p:spPr>
            <a:xfrm>
              <a:off x="4024378" y="1657523"/>
              <a:ext cx="840192" cy="270062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Graphic 124">
              <a:extLst>
                <a:ext uri="{FF2B5EF4-FFF2-40B4-BE49-F238E27FC236}">
                  <a16:creationId xmlns:a16="http://schemas.microsoft.com/office/drawing/2014/main" xmlns="" id="{2D41A5FD-F9F7-4ADA-84A5-E14C6EB507CA}"/>
                </a:ext>
              </a:extLst>
            </p:cNvPr>
            <p:cNvSpPr/>
            <p:nvPr/>
          </p:nvSpPr>
          <p:spPr>
            <a:xfrm>
              <a:off x="3522278" y="2349947"/>
              <a:ext cx="302429" cy="292513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46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63247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E3E55CE-D565-486C-A249-7DD22329A1D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 err="1"/>
              <a:t>Beberapa</a:t>
            </a:r>
            <a:r>
              <a:rPr lang="en-AU" sz="3200" b="1" dirty="0"/>
              <a:t> </a:t>
            </a:r>
            <a:r>
              <a:rPr lang="en-AU" sz="3200" b="1" dirty="0" err="1"/>
              <a:t>Permasalahan</a:t>
            </a:r>
            <a:r>
              <a:rPr lang="en-AU" sz="3200" b="1" dirty="0"/>
              <a:t> </a:t>
            </a:r>
            <a:r>
              <a:rPr lang="en-AU" sz="3200" b="1" dirty="0" err="1"/>
              <a:t>Kerap</a:t>
            </a:r>
            <a:r>
              <a:rPr lang="en-AU" sz="3200" b="1" dirty="0"/>
              <a:t> </a:t>
            </a:r>
            <a:r>
              <a:rPr lang="en-AU" sz="3200" b="1" dirty="0" err="1"/>
              <a:t>Mengemuka</a:t>
            </a:r>
            <a:endParaRPr lang="en-AU" sz="3200" b="1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xmlns="" id="{2B3EE11A-8B6A-4499-B0A6-17C53E9C0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3341993"/>
              </p:ext>
            </p:extLst>
          </p:nvPr>
        </p:nvGraphicFramePr>
        <p:xfrm>
          <a:off x="944017" y="985292"/>
          <a:ext cx="7962663" cy="434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91141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09" y="127000"/>
            <a:ext cx="8856906" cy="825500"/>
          </a:xfrm>
        </p:spPr>
        <p:txBody>
          <a:bodyPr/>
          <a:lstStyle/>
          <a:p>
            <a:r>
              <a:rPr lang="id-ID" sz="2400" dirty="0" smtClean="0"/>
              <a:t>DASAR HUKUM TUGAS DAN FUNGSI KPPU RI</a:t>
            </a:r>
            <a:endParaRPr lang="id-ID" sz="2400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="" xmlns:a16="http://schemas.microsoft.com/office/drawing/2014/main" id="{2007C20B-8D9C-4E39-B5B7-1C71F4DF5AA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519159985"/>
              </p:ext>
            </p:extLst>
          </p:nvPr>
        </p:nvGraphicFramePr>
        <p:xfrm>
          <a:off x="512763" y="1016000"/>
          <a:ext cx="92154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3C442-D489-4D03-B314-40841352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09" y="127000"/>
            <a:ext cx="8856906" cy="825500"/>
          </a:xfrm>
        </p:spPr>
        <p:txBody>
          <a:bodyPr>
            <a:normAutofit fontScale="90000"/>
          </a:bodyPr>
          <a:lstStyle/>
          <a:p>
            <a:r>
              <a:rPr lang="en-AU" altLang="id-ID" sz="2800" dirty="0" err="1">
                <a:latin typeface="Arial Black" pitchFamily="34" charset="0"/>
              </a:rPr>
              <a:t>Contoh</a:t>
            </a:r>
            <a:r>
              <a:rPr lang="en-AU" altLang="id-ID" sz="2800" dirty="0">
                <a:latin typeface="Arial Black" pitchFamily="34" charset="0"/>
              </a:rPr>
              <a:t> </a:t>
            </a:r>
            <a:r>
              <a:rPr lang="en-AU" altLang="id-ID" sz="2800" dirty="0" err="1">
                <a:latin typeface="Arial Black" pitchFamily="34" charset="0"/>
              </a:rPr>
              <a:t>Bentuk</a:t>
            </a:r>
            <a:r>
              <a:rPr lang="en-AU" altLang="id-ID" sz="2800" dirty="0">
                <a:latin typeface="Arial Black" pitchFamily="34" charset="0"/>
              </a:rPr>
              <a:t> </a:t>
            </a:r>
            <a:r>
              <a:rPr lang="en-AU" altLang="id-ID" sz="2800" dirty="0" err="1">
                <a:latin typeface="Arial Black" pitchFamily="34" charset="0"/>
              </a:rPr>
              <a:t>Penguasaan</a:t>
            </a:r>
            <a:r>
              <a:rPr lang="en-AU" altLang="id-ID" sz="2800" dirty="0">
                <a:latin typeface="Arial Black" pitchFamily="34" charset="0"/>
              </a:rPr>
              <a:t>: </a:t>
            </a:r>
            <a:r>
              <a:rPr lang="en-AU" altLang="id-ID" sz="2800" dirty="0" err="1">
                <a:latin typeface="Arial Black" pitchFamily="34" charset="0"/>
              </a:rPr>
              <a:t>Tahap</a:t>
            </a:r>
            <a:r>
              <a:rPr lang="en-AU" altLang="id-ID" sz="2800" dirty="0">
                <a:latin typeface="Arial Black" pitchFamily="34" charset="0"/>
              </a:rPr>
              <a:t> Pembangunan &amp; </a:t>
            </a:r>
            <a:r>
              <a:rPr lang="en-AU" altLang="id-ID" sz="2800" dirty="0" err="1">
                <a:latin typeface="Arial Black" pitchFamily="34" charset="0"/>
              </a:rPr>
              <a:t>Pembiayaan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9C81C6D-B0D2-47AD-9793-1AF4EFFA67A1}"/>
              </a:ext>
            </a:extLst>
          </p:cNvPr>
          <p:cNvSpPr/>
          <p:nvPr/>
        </p:nvSpPr>
        <p:spPr>
          <a:xfrm>
            <a:off x="1952129" y="1345332"/>
            <a:ext cx="2857520" cy="857256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 err="1"/>
              <a:t>Perjanjian</a:t>
            </a:r>
            <a:r>
              <a:rPr lang="en-AU" sz="1600" b="1" dirty="0"/>
              <a:t> </a:t>
            </a:r>
            <a:r>
              <a:rPr lang="en-AU" sz="1600" b="1" dirty="0" err="1"/>
              <a:t>memberikan</a:t>
            </a:r>
            <a:r>
              <a:rPr lang="en-AU" sz="1600" b="1" dirty="0"/>
              <a:t> </a:t>
            </a:r>
            <a:r>
              <a:rPr lang="en-AU" sz="1600" b="1" dirty="0" err="1"/>
              <a:t>hak</a:t>
            </a:r>
            <a:r>
              <a:rPr lang="en-AU" sz="1600" b="1" dirty="0"/>
              <a:t> (</a:t>
            </a:r>
            <a:r>
              <a:rPr lang="en-AU" sz="1600" b="1" dirty="0" err="1"/>
              <a:t>sepihak</a:t>
            </a:r>
            <a:r>
              <a:rPr lang="en-AU" sz="1600" b="1" dirty="0"/>
              <a:t>) </a:t>
            </a:r>
            <a:r>
              <a:rPr lang="en-AU" sz="1600" b="1" dirty="0" err="1"/>
              <a:t>kepada</a:t>
            </a:r>
            <a:r>
              <a:rPr lang="en-AU" sz="1600" b="1" dirty="0"/>
              <a:t> INTI </a:t>
            </a:r>
            <a:r>
              <a:rPr lang="en-AU" sz="1600" b="1" dirty="0" err="1"/>
              <a:t>mengeksploitasi</a:t>
            </a:r>
            <a:r>
              <a:rPr lang="en-AU" sz="1600" b="1" dirty="0"/>
              <a:t> MITRA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883E20-2C48-495D-9A87-851BF00E8003}"/>
              </a:ext>
            </a:extLst>
          </p:cNvPr>
          <p:cNvSpPr/>
          <p:nvPr/>
        </p:nvSpPr>
        <p:spPr>
          <a:xfrm>
            <a:off x="5309715" y="1345332"/>
            <a:ext cx="2857520" cy="857256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 err="1">
                <a:solidFill>
                  <a:schemeClr val="bg1"/>
                </a:solidFill>
              </a:rPr>
              <a:t>Tidak</a:t>
            </a:r>
            <a:r>
              <a:rPr lang="en-AU" sz="1600" b="1" dirty="0">
                <a:solidFill>
                  <a:schemeClr val="bg1"/>
                </a:solidFill>
              </a:rPr>
              <a:t> </a:t>
            </a:r>
            <a:r>
              <a:rPr lang="en-AU" sz="1600" b="1" dirty="0" err="1">
                <a:solidFill>
                  <a:schemeClr val="bg1"/>
                </a:solidFill>
              </a:rPr>
              <a:t>Terpenuhinya</a:t>
            </a:r>
            <a:r>
              <a:rPr lang="en-AU" sz="1600" b="1" dirty="0">
                <a:solidFill>
                  <a:schemeClr val="bg1"/>
                </a:solidFill>
              </a:rPr>
              <a:t> “</a:t>
            </a:r>
            <a:r>
              <a:rPr lang="en-AU" sz="1600" b="1" dirty="0" err="1">
                <a:solidFill>
                  <a:schemeClr val="bg1"/>
                </a:solidFill>
              </a:rPr>
              <a:t>Prinsip</a:t>
            </a:r>
            <a:r>
              <a:rPr lang="en-AU" sz="1600" b="1" dirty="0">
                <a:solidFill>
                  <a:schemeClr val="bg1"/>
                </a:solidFill>
              </a:rPr>
              <a:t> </a:t>
            </a:r>
            <a:r>
              <a:rPr lang="en-AU" sz="1600" b="1" dirty="0" err="1">
                <a:solidFill>
                  <a:schemeClr val="bg1"/>
                </a:solidFill>
              </a:rPr>
              <a:t>Saling</a:t>
            </a:r>
            <a:r>
              <a:rPr lang="en-AU" sz="1600" b="1" dirty="0">
                <a:solidFill>
                  <a:schemeClr val="bg1"/>
                </a:solidFill>
              </a:rPr>
              <a:t> </a:t>
            </a:r>
            <a:r>
              <a:rPr lang="en-AU" sz="1600" b="1" dirty="0" err="1">
                <a:solidFill>
                  <a:schemeClr val="bg1"/>
                </a:solidFill>
              </a:rPr>
              <a:t>Mempercayai</a:t>
            </a:r>
            <a:r>
              <a:rPr lang="en-AU" sz="16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Right Arrow 10">
            <a:extLst>
              <a:ext uri="{FF2B5EF4-FFF2-40B4-BE49-F238E27FC236}">
                <a16:creationId xmlns:a16="http://schemas.microsoft.com/office/drawing/2014/main" xmlns="" id="{56EBC79F-5445-4310-8D5E-A94674A9141E}"/>
              </a:ext>
            </a:extLst>
          </p:cNvPr>
          <p:cNvSpPr/>
          <p:nvPr/>
        </p:nvSpPr>
        <p:spPr>
          <a:xfrm>
            <a:off x="4952525" y="1631084"/>
            <a:ext cx="285752" cy="35719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pic>
        <p:nvPicPr>
          <p:cNvPr id="9" name="Picture 8" descr="Hasil gambar untuk letter paper png texture">
            <a:extLst>
              <a:ext uri="{FF2B5EF4-FFF2-40B4-BE49-F238E27FC236}">
                <a16:creationId xmlns:a16="http://schemas.microsoft.com/office/drawing/2014/main" xmlns="" id="{1A5E2920-2054-47ED-A156-B4541FD9906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25" y="2361377"/>
            <a:ext cx="813690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FA37EAD-FED8-49D3-ADA7-D853C9C96134}"/>
              </a:ext>
            </a:extLst>
          </p:cNvPr>
          <p:cNvSpPr/>
          <p:nvPr/>
        </p:nvSpPr>
        <p:spPr>
          <a:xfrm>
            <a:off x="2960241" y="3001516"/>
            <a:ext cx="5040560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A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Inti</a:t>
            </a:r>
            <a:r>
              <a:rPr lang="en-A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berhak</a:t>
            </a:r>
            <a:r>
              <a:rPr lang="en-A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A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sendiri</a:t>
            </a:r>
            <a:r>
              <a:rPr lang="en-A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>
                <a:latin typeface="Arial" pitchFamily="34" charset="0"/>
                <a:cs typeface="Arial" pitchFamily="34" charset="0"/>
              </a:rPr>
              <a:t>jadwal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A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anggaran</a:t>
            </a:r>
            <a:r>
              <a:rPr lang="en-A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b="1" dirty="0">
                <a:latin typeface="Arial" pitchFamily="34" charset="0"/>
                <a:cs typeface="Arial" pitchFamily="34" charset="0"/>
              </a:rPr>
              <a:t>… </a:t>
            </a:r>
            <a:r>
              <a:rPr lang="en-AU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>
                <a:latin typeface="Arial" pitchFamily="34" charset="0"/>
                <a:cs typeface="Arial" pitchFamily="34" charset="0"/>
              </a:rPr>
              <a:t>melaksanakan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AU" sz="2000" dirty="0" err="1">
                <a:latin typeface="Arial" pitchFamily="34" charset="0"/>
                <a:cs typeface="Arial" pitchFamily="34" charset="0"/>
              </a:rPr>
              <a:t>pengelolaan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err="1">
                <a:latin typeface="Arial" pitchFamily="34" charset="0"/>
                <a:cs typeface="Arial" pitchFamily="34" charset="0"/>
              </a:rPr>
              <a:t>kebun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 plasma </a:t>
            </a:r>
            <a:r>
              <a:rPr lang="en-A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tanpa</a:t>
            </a:r>
            <a:r>
              <a:rPr lang="en-A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diperlukan</a:t>
            </a:r>
            <a:r>
              <a:rPr lang="en-A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persetujuan</a:t>
            </a:r>
            <a:r>
              <a:rPr lang="en-A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A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siapapun</a:t>
            </a:r>
            <a:r>
              <a:rPr lang="en-A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xmlns="" val="117897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34E0C52-3A1D-48DA-890A-01C0A219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17" y="127000"/>
            <a:ext cx="8784898" cy="825500"/>
          </a:xfrm>
        </p:spPr>
        <p:txBody>
          <a:bodyPr>
            <a:normAutofit fontScale="90000"/>
          </a:bodyPr>
          <a:lstStyle/>
          <a:p>
            <a:r>
              <a:rPr lang="en-AU" altLang="id-ID" sz="2800" dirty="0" err="1">
                <a:latin typeface="Arial Black" pitchFamily="34" charset="0"/>
              </a:rPr>
              <a:t>Contoh</a:t>
            </a:r>
            <a:r>
              <a:rPr lang="en-AU" altLang="id-ID" sz="2800" dirty="0">
                <a:latin typeface="Arial Black" pitchFamily="34" charset="0"/>
              </a:rPr>
              <a:t> </a:t>
            </a:r>
            <a:r>
              <a:rPr lang="en-AU" altLang="id-ID" sz="2800" dirty="0" err="1">
                <a:latin typeface="Arial Black" pitchFamily="34" charset="0"/>
              </a:rPr>
              <a:t>Bentuk</a:t>
            </a:r>
            <a:r>
              <a:rPr lang="en-AU" altLang="id-ID" sz="2800" dirty="0">
                <a:latin typeface="Arial Black" pitchFamily="34" charset="0"/>
              </a:rPr>
              <a:t> </a:t>
            </a:r>
            <a:r>
              <a:rPr lang="en-AU" altLang="id-ID" sz="2800" dirty="0" err="1">
                <a:latin typeface="Arial Black" pitchFamily="34" charset="0"/>
              </a:rPr>
              <a:t>Penguasaan</a:t>
            </a:r>
            <a:r>
              <a:rPr lang="en-AU" altLang="id-ID" sz="2800" dirty="0">
                <a:latin typeface="Arial Black" pitchFamily="34" charset="0"/>
              </a:rPr>
              <a:t>: </a:t>
            </a:r>
            <a:r>
              <a:rPr lang="en-AU" altLang="id-ID" sz="2800" dirty="0" err="1">
                <a:latin typeface="Arial Black" pitchFamily="34" charset="0"/>
              </a:rPr>
              <a:t>Tahap</a:t>
            </a:r>
            <a:r>
              <a:rPr lang="en-AU" altLang="id-ID" sz="2800" dirty="0">
                <a:latin typeface="Arial Black" pitchFamily="34" charset="0"/>
              </a:rPr>
              <a:t> Pembangunan &amp; </a:t>
            </a:r>
            <a:r>
              <a:rPr lang="en-AU" altLang="id-ID" sz="2800" dirty="0" err="1">
                <a:latin typeface="Arial Black" pitchFamily="34" charset="0"/>
              </a:rPr>
              <a:t>Pembiayaan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3FD302-127D-42F7-AEFF-699A21E75E99}"/>
              </a:ext>
            </a:extLst>
          </p:cNvPr>
          <p:cNvSpPr/>
          <p:nvPr/>
        </p:nvSpPr>
        <p:spPr>
          <a:xfrm>
            <a:off x="1736105" y="1333500"/>
            <a:ext cx="3175022" cy="952507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1599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778" b="1" dirty="0" err="1">
                <a:solidFill>
                  <a:prstClr val="black"/>
                </a:solidFill>
                <a:latin typeface="Calibri"/>
              </a:rPr>
              <a:t>Perjanjian</a:t>
            </a:r>
            <a:r>
              <a:rPr lang="en-AU" sz="1778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778" b="1" dirty="0" err="1">
                <a:solidFill>
                  <a:prstClr val="black"/>
                </a:solidFill>
                <a:latin typeface="Calibri"/>
              </a:rPr>
              <a:t>memberikan</a:t>
            </a:r>
            <a:r>
              <a:rPr lang="en-AU" sz="1778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778" b="1" dirty="0" err="1">
                <a:solidFill>
                  <a:prstClr val="black"/>
                </a:solidFill>
                <a:latin typeface="Calibri"/>
              </a:rPr>
              <a:t>hak</a:t>
            </a:r>
            <a:r>
              <a:rPr lang="en-AU" sz="1778" b="1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AU" sz="1778" b="1" dirty="0" err="1">
                <a:solidFill>
                  <a:prstClr val="black"/>
                </a:solidFill>
                <a:latin typeface="Calibri"/>
              </a:rPr>
              <a:t>sepihak</a:t>
            </a:r>
            <a:r>
              <a:rPr lang="en-AU" sz="1778" b="1" dirty="0">
                <a:solidFill>
                  <a:prstClr val="black"/>
                </a:solidFill>
                <a:latin typeface="Calibri"/>
              </a:rPr>
              <a:t>) </a:t>
            </a:r>
            <a:r>
              <a:rPr lang="en-AU" sz="1778" b="1" dirty="0" err="1">
                <a:solidFill>
                  <a:prstClr val="black"/>
                </a:solidFill>
                <a:latin typeface="Calibri"/>
              </a:rPr>
              <a:t>kepada</a:t>
            </a:r>
            <a:r>
              <a:rPr lang="en-AU" sz="1778" b="1" dirty="0">
                <a:solidFill>
                  <a:prstClr val="black"/>
                </a:solidFill>
                <a:latin typeface="Calibri"/>
              </a:rPr>
              <a:t> INTI </a:t>
            </a:r>
            <a:r>
              <a:rPr lang="en-AU" sz="1778" b="1" dirty="0" err="1">
                <a:solidFill>
                  <a:prstClr val="black"/>
                </a:solidFill>
                <a:latin typeface="Calibri"/>
              </a:rPr>
              <a:t>mengeksploitasi</a:t>
            </a:r>
            <a:r>
              <a:rPr lang="en-AU" sz="1778" b="1" dirty="0">
                <a:solidFill>
                  <a:prstClr val="black"/>
                </a:solidFill>
                <a:latin typeface="Calibri"/>
              </a:rPr>
              <a:t> MITRA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403B76-25C4-431C-BDDC-D6B8F5BEC948}"/>
              </a:ext>
            </a:extLst>
          </p:cNvPr>
          <p:cNvSpPr/>
          <p:nvPr/>
        </p:nvSpPr>
        <p:spPr>
          <a:xfrm>
            <a:off x="5466756" y="1333500"/>
            <a:ext cx="3175022" cy="952507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1599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778" b="1" dirty="0" err="1">
                <a:solidFill>
                  <a:prstClr val="white"/>
                </a:solidFill>
                <a:latin typeface="Calibri"/>
              </a:rPr>
              <a:t>Tidak</a:t>
            </a:r>
            <a:r>
              <a:rPr lang="en-AU" sz="1778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AU" sz="1778" b="1" dirty="0" err="1">
                <a:solidFill>
                  <a:prstClr val="white"/>
                </a:solidFill>
                <a:latin typeface="Calibri"/>
              </a:rPr>
              <a:t>Terpenuhinya</a:t>
            </a:r>
            <a:r>
              <a:rPr lang="en-AU" sz="1778" b="1" dirty="0">
                <a:solidFill>
                  <a:prstClr val="white"/>
                </a:solidFill>
                <a:latin typeface="Calibri"/>
              </a:rPr>
              <a:t> “</a:t>
            </a:r>
            <a:r>
              <a:rPr lang="en-AU" sz="1778" b="1" dirty="0" err="1">
                <a:solidFill>
                  <a:prstClr val="white"/>
                </a:solidFill>
                <a:latin typeface="Calibri"/>
              </a:rPr>
              <a:t>Prinsip</a:t>
            </a:r>
            <a:r>
              <a:rPr lang="en-AU" sz="1778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AU" sz="1778" b="1" dirty="0" err="1">
                <a:solidFill>
                  <a:prstClr val="white"/>
                </a:solidFill>
                <a:latin typeface="Calibri"/>
              </a:rPr>
              <a:t>Saling</a:t>
            </a:r>
            <a:r>
              <a:rPr lang="en-AU" sz="1778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AU" sz="1778" b="1" dirty="0" err="1">
                <a:solidFill>
                  <a:prstClr val="white"/>
                </a:solidFill>
                <a:latin typeface="Calibri"/>
              </a:rPr>
              <a:t>Mempercayai</a:t>
            </a:r>
            <a:r>
              <a:rPr lang="en-AU" sz="1778" b="1" dirty="0">
                <a:solidFill>
                  <a:prstClr val="white"/>
                </a:solidFill>
                <a:latin typeface="Calibri"/>
              </a:rPr>
              <a:t>”</a:t>
            </a: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xmlns="" id="{F1DE87DA-D779-4E1D-96EE-8512DBE459E5}"/>
              </a:ext>
            </a:extLst>
          </p:cNvPr>
          <p:cNvSpPr/>
          <p:nvPr/>
        </p:nvSpPr>
        <p:spPr>
          <a:xfrm>
            <a:off x="5069879" y="1651002"/>
            <a:ext cx="317502" cy="39687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9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20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D8C324-9ACE-43B3-8268-1749302552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961" y="2286007"/>
            <a:ext cx="8856984" cy="30917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A81648D-CFAD-4C08-AB1B-1A6948F4F183}"/>
              </a:ext>
            </a:extLst>
          </p:cNvPr>
          <p:cNvSpPr/>
          <p:nvPr/>
        </p:nvSpPr>
        <p:spPr>
          <a:xfrm>
            <a:off x="2609237" y="2524573"/>
            <a:ext cx="4921284" cy="265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159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“...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dana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milik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inti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yang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telah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/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akan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dipergunakan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untuk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membiayai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kebun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plasma (yang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cukup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cukup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dibuktikan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dengan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surat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pemberitahuan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Inti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kepada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plasma)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akan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menjadi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hutang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plasma</a:t>
            </a:r>
            <a:r>
              <a:rPr lang="en-AU" sz="1667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dan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wajib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dibayar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kembali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kpd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inti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yang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dengan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ini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pula BERHAK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untuk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:</a:t>
            </a:r>
          </a:p>
          <a:p>
            <a:pPr marL="246942" indent="-246942" defTabSz="10159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(a) </a:t>
            </a:r>
            <a:r>
              <a:rPr lang="en-AU" sz="1667" b="1" dirty="0" err="1">
                <a:solidFill>
                  <a:srgbClr val="FF0000"/>
                </a:solidFill>
                <a:latin typeface="Arial" pitchFamily="34" charset="0"/>
              </a:rPr>
              <a:t>Membebani</a:t>
            </a:r>
            <a:r>
              <a:rPr lang="en-AU" sz="1667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AU" sz="1667" b="1" dirty="0" err="1">
                <a:solidFill>
                  <a:srgbClr val="FF0000"/>
                </a:solidFill>
                <a:latin typeface="Arial" pitchFamily="34" charset="0"/>
              </a:rPr>
              <a:t>bunga</a:t>
            </a:r>
            <a:r>
              <a:rPr lang="en-AU" sz="1667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AU" sz="1667" b="1" dirty="0" err="1">
                <a:solidFill>
                  <a:srgbClr val="FF0000"/>
                </a:solidFill>
                <a:latin typeface="Arial" pitchFamily="34" charset="0"/>
              </a:rPr>
              <a:t>dan</a:t>
            </a:r>
            <a:r>
              <a:rPr lang="en-AU" sz="1667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AU" sz="1667" b="1" dirty="0" err="1">
                <a:solidFill>
                  <a:srgbClr val="FF0000"/>
                </a:solidFill>
                <a:latin typeface="Arial" pitchFamily="34" charset="0"/>
              </a:rPr>
              <a:t>denda</a:t>
            </a:r>
            <a:r>
              <a:rPr lang="en-AU" sz="1667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atas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setiap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hutang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Plasma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kpd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AU" sz="1667" dirty="0" err="1">
                <a:solidFill>
                  <a:prstClr val="black"/>
                </a:solidFill>
                <a:latin typeface="Arial" pitchFamily="34" charset="0"/>
              </a:rPr>
              <a:t>Inti</a:t>
            </a:r>
            <a:r>
              <a:rPr lang="en-AU" sz="1667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AU" sz="1667" b="1" dirty="0" err="1">
                <a:solidFill>
                  <a:srgbClr val="FF0000"/>
                </a:solidFill>
                <a:latin typeface="Arial" pitchFamily="34" charset="0"/>
              </a:rPr>
              <a:t>menurut</a:t>
            </a:r>
            <a:r>
              <a:rPr lang="en-AU" sz="1667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AU" sz="1667" b="1" dirty="0" err="1">
                <a:solidFill>
                  <a:srgbClr val="FF0000"/>
                </a:solidFill>
                <a:latin typeface="Arial" pitchFamily="34" charset="0"/>
              </a:rPr>
              <a:t>jumlah</a:t>
            </a:r>
            <a:r>
              <a:rPr lang="en-AU" sz="1667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AU" sz="1667" b="1" dirty="0" err="1">
                <a:solidFill>
                  <a:srgbClr val="FF0000"/>
                </a:solidFill>
                <a:latin typeface="Arial" pitchFamily="34" charset="0"/>
              </a:rPr>
              <a:t>dan</a:t>
            </a:r>
            <a:r>
              <a:rPr lang="en-AU" sz="1667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AU" sz="1667" b="1" dirty="0" err="1">
                <a:solidFill>
                  <a:srgbClr val="FF0000"/>
                </a:solidFill>
                <a:latin typeface="Arial" pitchFamily="34" charset="0"/>
              </a:rPr>
              <a:t>cara</a:t>
            </a:r>
            <a:r>
              <a:rPr lang="en-AU" sz="1667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AU" sz="1667" b="1" dirty="0" err="1">
                <a:solidFill>
                  <a:srgbClr val="FF0000"/>
                </a:solidFill>
                <a:latin typeface="Arial" pitchFamily="34" charset="0"/>
              </a:rPr>
              <a:t>perhitungan</a:t>
            </a:r>
            <a:r>
              <a:rPr lang="en-AU" sz="1667" b="1" dirty="0">
                <a:solidFill>
                  <a:srgbClr val="FF0000"/>
                </a:solidFill>
                <a:latin typeface="Arial" pitchFamily="34" charset="0"/>
              </a:rPr>
              <a:t> yang </a:t>
            </a:r>
            <a:r>
              <a:rPr lang="en-AU" sz="1667" b="1" dirty="0" err="1">
                <a:solidFill>
                  <a:srgbClr val="FF0000"/>
                </a:solidFill>
                <a:latin typeface="Arial" pitchFamily="34" charset="0"/>
              </a:rPr>
              <a:t>ditetapkan</a:t>
            </a:r>
            <a:r>
              <a:rPr lang="en-AU" sz="1667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AU" sz="1667" b="1" dirty="0" err="1">
                <a:solidFill>
                  <a:srgbClr val="FF0000"/>
                </a:solidFill>
                <a:latin typeface="Arial" pitchFamily="34" charset="0"/>
              </a:rPr>
              <a:t>Inti</a:t>
            </a:r>
            <a:r>
              <a:rPr lang="en-AU" sz="1667" b="1" dirty="0">
                <a:solidFill>
                  <a:srgbClr val="FF0000"/>
                </a:solidFill>
                <a:latin typeface="Arial" pitchFamily="34" charset="0"/>
              </a:rPr>
              <a:t>..”</a:t>
            </a:r>
            <a:r>
              <a:rPr lang="en-AU" sz="1667" b="1" u="sng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  <a:p>
            <a:pPr defTabSz="101599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667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20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3C442-D489-4D03-B314-40841352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09" y="127000"/>
            <a:ext cx="8856906" cy="825500"/>
          </a:xfrm>
        </p:spPr>
        <p:txBody>
          <a:bodyPr>
            <a:normAutofit fontScale="90000"/>
          </a:bodyPr>
          <a:lstStyle/>
          <a:p>
            <a:r>
              <a:rPr lang="en-AU" altLang="id-ID" sz="2800" dirty="0" err="1">
                <a:latin typeface="Arial Black" pitchFamily="34" charset="0"/>
              </a:rPr>
              <a:t>Contoh</a:t>
            </a:r>
            <a:r>
              <a:rPr lang="en-AU" altLang="id-ID" sz="2800" dirty="0">
                <a:latin typeface="Arial Black" pitchFamily="34" charset="0"/>
              </a:rPr>
              <a:t> </a:t>
            </a:r>
            <a:r>
              <a:rPr lang="en-AU" altLang="id-ID" sz="2800" dirty="0" err="1">
                <a:latin typeface="Arial Black" pitchFamily="34" charset="0"/>
              </a:rPr>
              <a:t>Bentuk</a:t>
            </a:r>
            <a:r>
              <a:rPr lang="en-AU" altLang="id-ID" sz="2800" dirty="0">
                <a:latin typeface="Arial Black" pitchFamily="34" charset="0"/>
              </a:rPr>
              <a:t> </a:t>
            </a:r>
            <a:r>
              <a:rPr lang="en-AU" altLang="id-ID" sz="2800" dirty="0" err="1">
                <a:latin typeface="Arial Black" pitchFamily="34" charset="0"/>
              </a:rPr>
              <a:t>Penguasaan</a:t>
            </a:r>
            <a:r>
              <a:rPr lang="en-AU" altLang="id-ID" sz="2800" dirty="0">
                <a:latin typeface="Arial Black" pitchFamily="34" charset="0"/>
              </a:rPr>
              <a:t>: </a:t>
            </a:r>
            <a:r>
              <a:rPr lang="en-AU" altLang="id-ID" sz="2800" dirty="0" err="1">
                <a:latin typeface="Arial Black" pitchFamily="34" charset="0"/>
              </a:rPr>
              <a:t>Tahap</a:t>
            </a:r>
            <a:r>
              <a:rPr lang="en-AU" altLang="id-ID" sz="2800" dirty="0">
                <a:latin typeface="Arial Black" pitchFamily="34" charset="0"/>
              </a:rPr>
              <a:t> Pembangunan &amp; </a:t>
            </a:r>
            <a:r>
              <a:rPr lang="en-AU" altLang="id-ID" sz="2800" dirty="0" err="1">
                <a:latin typeface="Arial Black" pitchFamily="34" charset="0"/>
              </a:rPr>
              <a:t>Pembiayaan</a:t>
            </a:r>
            <a:endParaRPr lang="en-US" dirty="0"/>
          </a:p>
        </p:txBody>
      </p:sp>
      <p:sp>
        <p:nvSpPr>
          <p:cNvPr id="6" name="Right Arrow 10">
            <a:extLst>
              <a:ext uri="{FF2B5EF4-FFF2-40B4-BE49-F238E27FC236}">
                <a16:creationId xmlns:a16="http://schemas.microsoft.com/office/drawing/2014/main" xmlns="" id="{56EBC79F-5445-4310-8D5E-A94674A9141E}"/>
              </a:ext>
            </a:extLst>
          </p:cNvPr>
          <p:cNvSpPr/>
          <p:nvPr/>
        </p:nvSpPr>
        <p:spPr>
          <a:xfrm>
            <a:off x="4952525" y="1631084"/>
            <a:ext cx="285752" cy="35719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pic>
        <p:nvPicPr>
          <p:cNvPr id="9" name="Picture 8" descr="Hasil gambar untuk letter paper png texture">
            <a:extLst>
              <a:ext uri="{FF2B5EF4-FFF2-40B4-BE49-F238E27FC236}">
                <a16:creationId xmlns:a16="http://schemas.microsoft.com/office/drawing/2014/main" xmlns="" id="{1A5E2920-2054-47ED-A156-B4541FD9906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25" y="2361377"/>
            <a:ext cx="813690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EA65CBE-D316-493A-97F4-9B34EDEFBF34}"/>
              </a:ext>
            </a:extLst>
          </p:cNvPr>
          <p:cNvSpPr/>
          <p:nvPr/>
        </p:nvSpPr>
        <p:spPr>
          <a:xfrm>
            <a:off x="2429965" y="3001516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Segala</a:t>
            </a:r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resiko</a:t>
            </a:r>
            <a:r>
              <a:rPr lang="en-AU" dirty="0">
                <a:latin typeface="Arial" pitchFamily="34" charset="0"/>
                <a:cs typeface="Arial" pitchFamily="34" charset="0"/>
              </a:rPr>
              <a:t> yang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menggagalkan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mengganggu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kebun</a:t>
            </a:r>
            <a:r>
              <a:rPr lang="en-AU" dirty="0">
                <a:latin typeface="Arial" pitchFamily="34" charset="0"/>
                <a:cs typeface="Arial" pitchFamily="34" charset="0"/>
              </a:rPr>
              <a:t> plasma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maupun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kerjasama</a:t>
            </a:r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kemitraan</a:t>
            </a:r>
            <a:r>
              <a:rPr lang="en-AU" dirty="0">
                <a:latin typeface="Arial" pitchFamily="34" charset="0"/>
                <a:cs typeface="Arial" pitchFamily="34" charset="0"/>
              </a:rPr>
              <a:t> ...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plasma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sepenuhnya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plasma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membebaskan</a:t>
            </a:r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inti</a:t>
            </a:r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segala</a:t>
            </a:r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resiko</a:t>
            </a:r>
            <a:r>
              <a:rPr lang="en-AU" dirty="0">
                <a:latin typeface="Arial" pitchFamily="34" charset="0"/>
                <a:cs typeface="Arial" pitchFamily="34" charset="0"/>
              </a:rPr>
              <a:t>,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tuntutan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apapun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terkait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resiko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kejadian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AU" dirty="0">
                <a:latin typeface="Arial" pitchFamily="34" charset="0"/>
                <a:cs typeface="Arial" pitchFamily="34" charset="0"/>
              </a:rPr>
              <a:t>”</a:t>
            </a:r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26397D0-9B63-4281-872C-199402D462B4}"/>
              </a:ext>
            </a:extLst>
          </p:cNvPr>
          <p:cNvSpPr/>
          <p:nvPr/>
        </p:nvSpPr>
        <p:spPr>
          <a:xfrm>
            <a:off x="1978919" y="1392611"/>
            <a:ext cx="2857520" cy="857256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 err="1"/>
              <a:t>Perjanjian</a:t>
            </a:r>
            <a:r>
              <a:rPr lang="en-AU" sz="1600" b="1" dirty="0"/>
              <a:t> </a:t>
            </a:r>
            <a:r>
              <a:rPr lang="en-AU" sz="1600" b="1" dirty="0" err="1"/>
              <a:t>memberikan</a:t>
            </a:r>
            <a:r>
              <a:rPr lang="en-AU" sz="1600" b="1" dirty="0"/>
              <a:t> </a:t>
            </a:r>
            <a:r>
              <a:rPr lang="en-AU" sz="1600" b="1" dirty="0" err="1"/>
              <a:t>hak</a:t>
            </a:r>
            <a:r>
              <a:rPr lang="en-AU" sz="1600" b="1" dirty="0"/>
              <a:t> </a:t>
            </a:r>
            <a:r>
              <a:rPr lang="en-AU" sz="1600" b="1" dirty="0" err="1"/>
              <a:t>pengalihan</a:t>
            </a:r>
            <a:r>
              <a:rPr lang="en-AU" sz="1600" b="1" dirty="0"/>
              <a:t> </a:t>
            </a:r>
            <a:r>
              <a:rPr lang="en-AU" sz="1600" b="1" dirty="0" err="1"/>
              <a:t>keseluruhan</a:t>
            </a:r>
            <a:r>
              <a:rPr lang="en-AU" sz="1600" b="1" dirty="0"/>
              <a:t> </a:t>
            </a:r>
            <a:r>
              <a:rPr lang="en-AU" sz="1600" b="1" dirty="0" err="1"/>
              <a:t>resiko</a:t>
            </a:r>
            <a:r>
              <a:rPr lang="en-AU" sz="1600" b="1" dirty="0"/>
              <a:t> </a:t>
            </a:r>
            <a:r>
              <a:rPr lang="en-AU" sz="1600" b="1" dirty="0" err="1"/>
              <a:t>usaha</a:t>
            </a:r>
            <a:r>
              <a:rPr lang="en-AU" sz="1600" b="1" dirty="0"/>
              <a:t> </a:t>
            </a:r>
            <a:r>
              <a:rPr lang="en-AU" sz="1600" b="1" dirty="0" err="1"/>
              <a:t>kepada</a:t>
            </a:r>
            <a:r>
              <a:rPr lang="en-AU" sz="1600" b="1" dirty="0"/>
              <a:t> MITRA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432E536-B787-4526-9454-4E3EC5A9B8C2}"/>
              </a:ext>
            </a:extLst>
          </p:cNvPr>
          <p:cNvSpPr/>
          <p:nvPr/>
        </p:nvSpPr>
        <p:spPr>
          <a:xfrm>
            <a:off x="5336505" y="1392611"/>
            <a:ext cx="2857520" cy="857256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 err="1">
                <a:solidFill>
                  <a:schemeClr val="bg1"/>
                </a:solidFill>
              </a:rPr>
              <a:t>Tidak</a:t>
            </a:r>
            <a:r>
              <a:rPr lang="en-AU" sz="1600" b="1" dirty="0">
                <a:solidFill>
                  <a:schemeClr val="bg1"/>
                </a:solidFill>
              </a:rPr>
              <a:t> </a:t>
            </a:r>
            <a:r>
              <a:rPr lang="en-AU" sz="1600" b="1" dirty="0" err="1">
                <a:solidFill>
                  <a:schemeClr val="bg1"/>
                </a:solidFill>
              </a:rPr>
              <a:t>Terpenuhinya</a:t>
            </a:r>
            <a:r>
              <a:rPr lang="en-AU" sz="1600" b="1" dirty="0">
                <a:solidFill>
                  <a:schemeClr val="bg1"/>
                </a:solidFill>
              </a:rPr>
              <a:t> “</a:t>
            </a:r>
            <a:r>
              <a:rPr lang="en-AU" sz="1600" b="1" dirty="0" err="1">
                <a:solidFill>
                  <a:schemeClr val="bg1"/>
                </a:solidFill>
              </a:rPr>
              <a:t>Prinsip</a:t>
            </a:r>
            <a:r>
              <a:rPr lang="en-AU" sz="1600" b="1" dirty="0">
                <a:solidFill>
                  <a:schemeClr val="bg1"/>
                </a:solidFill>
              </a:rPr>
              <a:t> </a:t>
            </a:r>
            <a:r>
              <a:rPr lang="en-AU" sz="1600" b="1" dirty="0" err="1">
                <a:solidFill>
                  <a:schemeClr val="bg1"/>
                </a:solidFill>
              </a:rPr>
              <a:t>Saling</a:t>
            </a:r>
            <a:r>
              <a:rPr lang="en-AU" sz="1600" b="1" dirty="0">
                <a:solidFill>
                  <a:schemeClr val="bg1"/>
                </a:solidFill>
              </a:rPr>
              <a:t> </a:t>
            </a:r>
            <a:r>
              <a:rPr lang="en-AU" sz="1600" b="1" dirty="0" err="1">
                <a:solidFill>
                  <a:schemeClr val="bg1"/>
                </a:solidFill>
              </a:rPr>
              <a:t>Memperkuat</a:t>
            </a:r>
            <a:r>
              <a:rPr lang="en-AU" sz="1600" b="1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6520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EAE407-72A8-4637-958D-66B3188F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25" y="127000"/>
            <a:ext cx="8712890" cy="825500"/>
          </a:xfrm>
        </p:spPr>
        <p:txBody>
          <a:bodyPr>
            <a:normAutofit fontScale="90000"/>
          </a:bodyPr>
          <a:lstStyle/>
          <a:p>
            <a:r>
              <a:rPr lang="en-AU" altLang="id-ID" sz="2800" dirty="0" err="1">
                <a:latin typeface="Arial Black" pitchFamily="34" charset="0"/>
              </a:rPr>
              <a:t>Contoh</a:t>
            </a:r>
            <a:r>
              <a:rPr lang="en-AU" altLang="id-ID" sz="2800" dirty="0">
                <a:latin typeface="Arial Black" pitchFamily="34" charset="0"/>
              </a:rPr>
              <a:t> </a:t>
            </a:r>
            <a:r>
              <a:rPr lang="en-AU" altLang="id-ID" sz="2800" dirty="0" err="1">
                <a:latin typeface="Arial Black" pitchFamily="34" charset="0"/>
              </a:rPr>
              <a:t>Bentuk</a:t>
            </a:r>
            <a:r>
              <a:rPr lang="en-AU" altLang="id-ID" sz="2800" dirty="0">
                <a:latin typeface="Arial Black" pitchFamily="34" charset="0"/>
              </a:rPr>
              <a:t> </a:t>
            </a:r>
            <a:r>
              <a:rPr lang="en-AU" altLang="id-ID" sz="2800" dirty="0" err="1">
                <a:latin typeface="Arial Black" pitchFamily="34" charset="0"/>
              </a:rPr>
              <a:t>Penguasaan</a:t>
            </a:r>
            <a:r>
              <a:rPr lang="en-AU" altLang="id-ID" sz="2800" dirty="0">
                <a:latin typeface="Arial Black" pitchFamily="34" charset="0"/>
              </a:rPr>
              <a:t>: </a:t>
            </a:r>
            <a:r>
              <a:rPr lang="en-AU" altLang="id-ID" sz="2800" dirty="0" err="1">
                <a:latin typeface="Arial Black" pitchFamily="34" charset="0"/>
              </a:rPr>
              <a:t>Tahap</a:t>
            </a:r>
            <a:r>
              <a:rPr lang="en-AU" altLang="id-ID" sz="2800" dirty="0">
                <a:latin typeface="Arial Black" pitchFamily="34" charset="0"/>
              </a:rPr>
              <a:t> </a:t>
            </a:r>
            <a:r>
              <a:rPr lang="en-AU" altLang="id-ID" sz="2800" dirty="0" err="1">
                <a:latin typeface="Arial Black" pitchFamily="34" charset="0"/>
              </a:rPr>
              <a:t>Pengoperasian</a:t>
            </a:r>
            <a:r>
              <a:rPr lang="en-AU" altLang="id-ID" sz="2800" dirty="0">
                <a:latin typeface="Arial Black" pitchFamily="34" charset="0"/>
              </a:rPr>
              <a:t>  &amp; </a:t>
            </a:r>
            <a:r>
              <a:rPr lang="en-AU" altLang="id-ID" sz="2800" dirty="0" err="1">
                <a:latin typeface="Arial Black" pitchFamily="34" charset="0"/>
              </a:rPr>
              <a:t>Produksi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D51040-212F-46DB-936F-4874D2E5FA65}"/>
              </a:ext>
            </a:extLst>
          </p:cNvPr>
          <p:cNvSpPr/>
          <p:nvPr/>
        </p:nvSpPr>
        <p:spPr>
          <a:xfrm>
            <a:off x="1880121" y="1417340"/>
            <a:ext cx="2857520" cy="857256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 err="1"/>
              <a:t>Perjanjian</a:t>
            </a:r>
            <a:r>
              <a:rPr lang="en-AU" sz="1600" b="1" dirty="0"/>
              <a:t> </a:t>
            </a:r>
            <a:r>
              <a:rPr lang="en-AU" sz="1600" b="1" dirty="0" err="1"/>
              <a:t>lebih</a:t>
            </a:r>
            <a:r>
              <a:rPr lang="en-AU" sz="1600" b="1" dirty="0"/>
              <a:t> </a:t>
            </a:r>
            <a:r>
              <a:rPr lang="en-AU" sz="1600" b="1" dirty="0" err="1"/>
              <a:t>menguntungkan</a:t>
            </a:r>
            <a:r>
              <a:rPr lang="en-AU" sz="1600" b="1" dirty="0"/>
              <a:t> </a:t>
            </a:r>
            <a:r>
              <a:rPr lang="en-AU" sz="1600" b="1" dirty="0" err="1"/>
              <a:t>Inti</a:t>
            </a:r>
            <a:endParaRPr lang="en-AU" sz="1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0E5E3FA-C439-4E0D-B6EE-5402E3B64471}"/>
              </a:ext>
            </a:extLst>
          </p:cNvPr>
          <p:cNvSpPr/>
          <p:nvPr/>
        </p:nvSpPr>
        <p:spPr>
          <a:xfrm>
            <a:off x="5237707" y="1417340"/>
            <a:ext cx="2857520" cy="857256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 err="1">
                <a:solidFill>
                  <a:schemeClr val="bg1"/>
                </a:solidFill>
              </a:rPr>
              <a:t>Tidak</a:t>
            </a:r>
            <a:r>
              <a:rPr lang="en-AU" sz="1600" b="1" dirty="0">
                <a:solidFill>
                  <a:schemeClr val="bg1"/>
                </a:solidFill>
              </a:rPr>
              <a:t> </a:t>
            </a:r>
            <a:r>
              <a:rPr lang="en-AU" sz="1600" b="1" dirty="0" err="1">
                <a:solidFill>
                  <a:schemeClr val="bg1"/>
                </a:solidFill>
              </a:rPr>
              <a:t>Terpenuhinya</a:t>
            </a:r>
            <a:r>
              <a:rPr lang="en-AU" sz="1600" b="1" dirty="0">
                <a:solidFill>
                  <a:schemeClr val="bg1"/>
                </a:solidFill>
              </a:rPr>
              <a:t> “</a:t>
            </a:r>
            <a:r>
              <a:rPr lang="en-AU" sz="1600" b="1" dirty="0" err="1">
                <a:solidFill>
                  <a:schemeClr val="bg1"/>
                </a:solidFill>
              </a:rPr>
              <a:t>Prinsip</a:t>
            </a:r>
            <a:r>
              <a:rPr lang="en-AU" sz="1600" b="1" dirty="0">
                <a:solidFill>
                  <a:schemeClr val="bg1"/>
                </a:solidFill>
              </a:rPr>
              <a:t> </a:t>
            </a:r>
            <a:r>
              <a:rPr lang="en-AU" sz="1600" b="1" dirty="0" err="1">
                <a:solidFill>
                  <a:schemeClr val="bg1"/>
                </a:solidFill>
              </a:rPr>
              <a:t>Saling</a:t>
            </a:r>
            <a:r>
              <a:rPr lang="en-AU" sz="1600" b="1" dirty="0">
                <a:solidFill>
                  <a:schemeClr val="bg1"/>
                </a:solidFill>
              </a:rPr>
              <a:t> </a:t>
            </a:r>
            <a:r>
              <a:rPr lang="en-AU" sz="1600" b="1" dirty="0" err="1">
                <a:solidFill>
                  <a:schemeClr val="bg1"/>
                </a:solidFill>
              </a:rPr>
              <a:t>Menguntungkan</a:t>
            </a:r>
            <a:r>
              <a:rPr lang="en-AU" sz="16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xmlns="" id="{23042BDB-1DDD-4828-BC3C-23DA330CA259}"/>
              </a:ext>
            </a:extLst>
          </p:cNvPr>
          <p:cNvSpPr/>
          <p:nvPr/>
        </p:nvSpPr>
        <p:spPr>
          <a:xfrm>
            <a:off x="4880517" y="1703092"/>
            <a:ext cx="285752" cy="35719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A47D4F-0C29-4096-BC44-56D94B545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7830" y="2353412"/>
            <a:ext cx="6145301" cy="34323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1E8DC46-61CD-4A20-B22A-CE3AB2BF8EC9}"/>
              </a:ext>
            </a:extLst>
          </p:cNvPr>
          <p:cNvSpPr/>
          <p:nvPr/>
        </p:nvSpPr>
        <p:spPr>
          <a:xfrm>
            <a:off x="3104257" y="29256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latin typeface="Arial" pitchFamily="34" charset="0"/>
                <a:cs typeface="Arial" pitchFamily="34" charset="0"/>
              </a:rPr>
              <a:t>“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Harga</a:t>
            </a:r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pembelian</a:t>
            </a:r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TBS</a:t>
            </a:r>
            <a:r>
              <a:rPr lang="en-AU" dirty="0">
                <a:latin typeface="Arial" pitchFamily="34" charset="0"/>
                <a:cs typeface="Arial" pitchFamily="34" charset="0"/>
              </a:rPr>
              <a:t>...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rumusan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formulasi</a:t>
            </a:r>
            <a:r>
              <a:rPr lang="en-AU" dirty="0">
                <a:latin typeface="Arial" pitchFamily="34" charset="0"/>
                <a:cs typeface="Arial" pitchFamily="34" charset="0"/>
              </a:rPr>
              <a:t> yang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diatur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ditentukan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instansi</a:t>
            </a:r>
            <a:r>
              <a:rPr lang="en-AU" dirty="0">
                <a:latin typeface="Arial" pitchFamily="34" charset="0"/>
                <a:cs typeface="Arial" pitchFamily="34" charset="0"/>
              </a:rPr>
              <a:t> yang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berwenang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menurut</a:t>
            </a:r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ketentuan</a:t>
            </a:r>
            <a:r>
              <a:rPr lang="en-A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inti</a:t>
            </a:r>
            <a:r>
              <a:rPr lang="en-AU" dirty="0">
                <a:latin typeface="Arial" pitchFamily="34" charset="0"/>
                <a:cs typeface="Arial" pitchFamily="34" charset="0"/>
              </a:rPr>
              <a:t> yang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berlaku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waktu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221616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22125-A45C-4305-80CA-14A12FAE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09" y="127000"/>
            <a:ext cx="8856906" cy="825500"/>
          </a:xfrm>
        </p:spPr>
        <p:txBody>
          <a:bodyPr>
            <a:normAutofit fontScale="90000"/>
          </a:bodyPr>
          <a:lstStyle/>
          <a:p>
            <a:r>
              <a:rPr lang="en-AU" altLang="id-ID" sz="2800" dirty="0" err="1">
                <a:latin typeface="Arial Black" pitchFamily="34" charset="0"/>
              </a:rPr>
              <a:t>Contoh</a:t>
            </a:r>
            <a:r>
              <a:rPr lang="en-AU" altLang="id-ID" sz="2800" dirty="0">
                <a:latin typeface="Arial Black" pitchFamily="34" charset="0"/>
              </a:rPr>
              <a:t> </a:t>
            </a:r>
            <a:r>
              <a:rPr lang="en-AU" altLang="id-ID" sz="2800" dirty="0" err="1">
                <a:latin typeface="Arial Black" pitchFamily="34" charset="0"/>
              </a:rPr>
              <a:t>Bentuk</a:t>
            </a:r>
            <a:r>
              <a:rPr lang="en-AU" altLang="id-ID" sz="2800" dirty="0">
                <a:latin typeface="Arial Black" pitchFamily="34" charset="0"/>
              </a:rPr>
              <a:t> </a:t>
            </a:r>
            <a:r>
              <a:rPr lang="en-AU" altLang="id-ID" sz="2800" dirty="0" err="1">
                <a:latin typeface="Arial Black" pitchFamily="34" charset="0"/>
              </a:rPr>
              <a:t>Penguasaan</a:t>
            </a:r>
            <a:r>
              <a:rPr lang="en-AU" altLang="id-ID" sz="2800" dirty="0">
                <a:latin typeface="Arial Black" pitchFamily="34" charset="0"/>
              </a:rPr>
              <a:t>: </a:t>
            </a:r>
            <a:r>
              <a:rPr lang="en-AU" altLang="id-ID" sz="2800" dirty="0" err="1">
                <a:latin typeface="Arial Black" pitchFamily="34" charset="0"/>
              </a:rPr>
              <a:t>Tahap</a:t>
            </a:r>
            <a:r>
              <a:rPr lang="en-AU" altLang="id-ID" sz="2800" dirty="0">
                <a:latin typeface="Arial Black" pitchFamily="34" charset="0"/>
              </a:rPr>
              <a:t> </a:t>
            </a:r>
            <a:r>
              <a:rPr lang="en-AU" altLang="id-ID" sz="2800" dirty="0" err="1">
                <a:latin typeface="Arial Black" pitchFamily="34" charset="0"/>
              </a:rPr>
              <a:t>Pengoperasian</a:t>
            </a:r>
            <a:r>
              <a:rPr lang="en-AU" altLang="id-ID" sz="2800" dirty="0">
                <a:latin typeface="Arial Black" pitchFamily="34" charset="0"/>
              </a:rPr>
              <a:t>  &amp; </a:t>
            </a:r>
            <a:r>
              <a:rPr lang="en-AU" altLang="id-ID" sz="2800" dirty="0" err="1">
                <a:latin typeface="Arial Black" pitchFamily="34" charset="0"/>
              </a:rPr>
              <a:t>Produksi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85C9E9-996A-40F8-A022-9E23ED4017CB}"/>
              </a:ext>
            </a:extLst>
          </p:cNvPr>
          <p:cNvSpPr/>
          <p:nvPr/>
        </p:nvSpPr>
        <p:spPr>
          <a:xfrm>
            <a:off x="2051497" y="1298392"/>
            <a:ext cx="2857520" cy="857256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 err="1"/>
              <a:t>Perjanjian</a:t>
            </a:r>
            <a:r>
              <a:rPr lang="en-AU" sz="1600" b="1" dirty="0"/>
              <a:t> </a:t>
            </a:r>
            <a:r>
              <a:rPr lang="en-AU" sz="1600" b="1" dirty="0" err="1"/>
              <a:t>mengendalikan</a:t>
            </a:r>
            <a:r>
              <a:rPr lang="en-AU" sz="1600" b="1" dirty="0"/>
              <a:t> </a:t>
            </a:r>
            <a:r>
              <a:rPr lang="en-AU" sz="1600" b="1" dirty="0" err="1"/>
              <a:t>Mitra</a:t>
            </a:r>
            <a:r>
              <a:rPr lang="en-AU" sz="1600" b="1" dirty="0"/>
              <a:t> </a:t>
            </a:r>
            <a:r>
              <a:rPr lang="en-AU" sz="1600" b="1" dirty="0" err="1"/>
              <a:t>tergantung</a:t>
            </a:r>
            <a:r>
              <a:rPr lang="en-AU" sz="1600" b="1" dirty="0"/>
              <a:t> </a:t>
            </a:r>
            <a:r>
              <a:rPr lang="en-AU" sz="1600" b="1" dirty="0" err="1"/>
              <a:t>Inti</a:t>
            </a:r>
            <a:endParaRPr lang="en-AU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49A269-25D5-411F-8E44-75058D1D0559}"/>
              </a:ext>
            </a:extLst>
          </p:cNvPr>
          <p:cNvSpPr/>
          <p:nvPr/>
        </p:nvSpPr>
        <p:spPr>
          <a:xfrm>
            <a:off x="5480521" y="1345332"/>
            <a:ext cx="2857520" cy="857256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b="1" dirty="0" err="1">
                <a:solidFill>
                  <a:schemeClr val="bg1"/>
                </a:solidFill>
              </a:rPr>
              <a:t>Tidak</a:t>
            </a:r>
            <a:r>
              <a:rPr lang="en-AU" sz="1600" b="1" dirty="0">
                <a:solidFill>
                  <a:schemeClr val="bg1"/>
                </a:solidFill>
              </a:rPr>
              <a:t> </a:t>
            </a:r>
            <a:r>
              <a:rPr lang="en-AU" sz="1600" b="1" dirty="0" err="1">
                <a:solidFill>
                  <a:schemeClr val="bg1"/>
                </a:solidFill>
              </a:rPr>
              <a:t>Terpenuhinya</a:t>
            </a:r>
            <a:r>
              <a:rPr lang="en-AU" sz="1600" b="1" dirty="0">
                <a:solidFill>
                  <a:schemeClr val="bg1"/>
                </a:solidFill>
              </a:rPr>
              <a:t> “</a:t>
            </a:r>
            <a:r>
              <a:rPr lang="en-AU" sz="1600" b="1" dirty="0" err="1">
                <a:solidFill>
                  <a:schemeClr val="bg1"/>
                </a:solidFill>
              </a:rPr>
              <a:t>Prinsip</a:t>
            </a:r>
            <a:r>
              <a:rPr lang="en-AU" sz="1600" b="1" dirty="0">
                <a:solidFill>
                  <a:schemeClr val="bg1"/>
                </a:solidFill>
              </a:rPr>
              <a:t> </a:t>
            </a:r>
            <a:r>
              <a:rPr lang="en-AU" sz="1600" b="1" dirty="0" err="1">
                <a:solidFill>
                  <a:schemeClr val="bg1"/>
                </a:solidFill>
              </a:rPr>
              <a:t>Saling</a:t>
            </a:r>
            <a:r>
              <a:rPr lang="en-AU" sz="1600" b="1" dirty="0">
                <a:solidFill>
                  <a:schemeClr val="bg1"/>
                </a:solidFill>
              </a:rPr>
              <a:t> </a:t>
            </a:r>
            <a:r>
              <a:rPr lang="en-AU" sz="1600" b="1" dirty="0" err="1">
                <a:solidFill>
                  <a:schemeClr val="bg1"/>
                </a:solidFill>
              </a:rPr>
              <a:t>Memerlukan</a:t>
            </a:r>
            <a:r>
              <a:rPr lang="en-AU" sz="16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7" name="Right Arrow 9">
            <a:extLst>
              <a:ext uri="{FF2B5EF4-FFF2-40B4-BE49-F238E27FC236}">
                <a16:creationId xmlns:a16="http://schemas.microsoft.com/office/drawing/2014/main" xmlns="" id="{32FC825E-B796-4F4C-A81C-ED7EC0523F8E}"/>
              </a:ext>
            </a:extLst>
          </p:cNvPr>
          <p:cNvSpPr/>
          <p:nvPr/>
        </p:nvSpPr>
        <p:spPr>
          <a:xfrm>
            <a:off x="5051893" y="1584144"/>
            <a:ext cx="285752" cy="35719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pic>
        <p:nvPicPr>
          <p:cNvPr id="8" name="Picture 7" descr="Hasil gambar untuk letter paper png texture">
            <a:extLst>
              <a:ext uri="{FF2B5EF4-FFF2-40B4-BE49-F238E27FC236}">
                <a16:creationId xmlns:a16="http://schemas.microsoft.com/office/drawing/2014/main" xmlns="" id="{06A8CA62-590F-4AC8-AE1E-B9F79090E49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6727" y="2285976"/>
            <a:ext cx="61436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828CED5-2FEC-48AC-9609-3C92B9F78204}"/>
              </a:ext>
            </a:extLst>
          </p:cNvPr>
          <p:cNvSpPr/>
          <p:nvPr/>
        </p:nvSpPr>
        <p:spPr>
          <a:xfrm>
            <a:off x="3158297" y="2857480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700" dirty="0"/>
              <a:t>“Plasma </a:t>
            </a:r>
            <a:r>
              <a:rPr lang="en-AU" sz="1700" dirty="0" err="1"/>
              <a:t>mengakui</a:t>
            </a:r>
            <a:r>
              <a:rPr lang="en-AU" sz="1700" dirty="0"/>
              <a:t> </a:t>
            </a:r>
            <a:r>
              <a:rPr lang="en-AU" sz="1700" dirty="0" err="1"/>
              <a:t>dan</a:t>
            </a:r>
            <a:r>
              <a:rPr lang="en-AU" sz="1700" dirty="0"/>
              <a:t> </a:t>
            </a:r>
            <a:r>
              <a:rPr lang="en-AU" sz="1700" dirty="0" err="1"/>
              <a:t>sepakat</a:t>
            </a:r>
            <a:r>
              <a:rPr lang="en-AU" sz="1700" dirty="0"/>
              <a:t> </a:t>
            </a:r>
            <a:r>
              <a:rPr lang="en-AU" sz="1700" dirty="0" err="1"/>
              <a:t>bahwa</a:t>
            </a:r>
            <a:r>
              <a:rPr lang="en-AU" sz="1700" dirty="0"/>
              <a:t> </a:t>
            </a:r>
            <a:r>
              <a:rPr lang="en-AU" sz="1700" dirty="0" err="1"/>
              <a:t>setelah</a:t>
            </a:r>
            <a:r>
              <a:rPr lang="en-AU" sz="1700" dirty="0"/>
              <a:t> </a:t>
            </a:r>
            <a:r>
              <a:rPr lang="en-AU" sz="1700" dirty="0" err="1"/>
              <a:t>hutang</a:t>
            </a:r>
            <a:r>
              <a:rPr lang="en-AU" sz="1700" dirty="0"/>
              <a:t> </a:t>
            </a:r>
            <a:r>
              <a:rPr lang="en-AU" sz="1700" dirty="0" err="1"/>
              <a:t>lunas</a:t>
            </a:r>
            <a:r>
              <a:rPr lang="en-AU" sz="1700" dirty="0"/>
              <a:t>, </a:t>
            </a:r>
            <a:r>
              <a:rPr lang="en-AU" sz="1700" dirty="0" err="1"/>
              <a:t>inti</a:t>
            </a:r>
            <a:r>
              <a:rPr lang="en-AU" sz="1700" dirty="0"/>
              <a:t> </a:t>
            </a:r>
            <a:r>
              <a:rPr lang="en-AU" sz="1700" dirty="0" err="1"/>
              <a:t>memiliki</a:t>
            </a:r>
            <a:r>
              <a:rPr lang="en-AU" sz="1700" dirty="0"/>
              <a:t> HAK OPSI, </a:t>
            </a:r>
            <a:r>
              <a:rPr lang="en-AU" sz="1700" dirty="0" err="1"/>
              <a:t>yaitu</a:t>
            </a:r>
            <a:r>
              <a:rPr lang="en-AU" sz="1700" dirty="0"/>
              <a:t> </a:t>
            </a:r>
            <a:r>
              <a:rPr lang="en-AU" sz="1700" dirty="0" err="1"/>
              <a:t>untuk</a:t>
            </a:r>
            <a:r>
              <a:rPr lang="en-AU" sz="1700" dirty="0"/>
              <a:t> </a:t>
            </a:r>
            <a:r>
              <a:rPr lang="en-AU" sz="1700" dirty="0" err="1"/>
              <a:t>menghentikan</a:t>
            </a:r>
            <a:r>
              <a:rPr lang="en-AU" sz="1700" dirty="0"/>
              <a:t> </a:t>
            </a:r>
            <a:r>
              <a:rPr lang="en-AU" sz="1700" dirty="0" err="1"/>
              <a:t>atau</a:t>
            </a:r>
            <a:r>
              <a:rPr lang="en-AU" sz="1700" dirty="0"/>
              <a:t> </a:t>
            </a:r>
            <a:r>
              <a:rPr lang="en-AU" sz="1700" dirty="0" err="1"/>
              <a:t>melanjutkan</a:t>
            </a:r>
            <a:r>
              <a:rPr lang="en-AU" sz="1700" dirty="0"/>
              <a:t> FUNGSI OPERATOR </a:t>
            </a:r>
            <a:r>
              <a:rPr lang="en-AU" sz="1700" dirty="0" err="1"/>
              <a:t>terhadap</a:t>
            </a:r>
            <a:r>
              <a:rPr lang="en-AU" sz="1700" dirty="0"/>
              <a:t> </a:t>
            </a:r>
            <a:r>
              <a:rPr lang="en-AU" sz="1700" dirty="0" err="1"/>
              <a:t>kebun</a:t>
            </a:r>
            <a:r>
              <a:rPr lang="en-AU" sz="1700" dirty="0"/>
              <a:t> plasma.. </a:t>
            </a:r>
            <a:r>
              <a:rPr lang="en-AU" sz="1700" b="1" dirty="0" err="1">
                <a:solidFill>
                  <a:srgbClr val="FF0000"/>
                </a:solidFill>
              </a:rPr>
              <a:t>Ketentuan</a:t>
            </a:r>
            <a:r>
              <a:rPr lang="en-AU" sz="1700" b="1" dirty="0">
                <a:solidFill>
                  <a:srgbClr val="FF0000"/>
                </a:solidFill>
              </a:rPr>
              <a:t> </a:t>
            </a:r>
            <a:r>
              <a:rPr lang="en-AU" sz="1700" b="1" dirty="0" err="1">
                <a:solidFill>
                  <a:srgbClr val="FF0000"/>
                </a:solidFill>
              </a:rPr>
              <a:t>huruf</a:t>
            </a:r>
            <a:r>
              <a:rPr lang="en-AU" sz="1700" b="1" dirty="0">
                <a:solidFill>
                  <a:srgbClr val="FF0000"/>
                </a:solidFill>
              </a:rPr>
              <a:t> (1) </a:t>
            </a:r>
            <a:r>
              <a:rPr lang="en-AU" sz="1700" b="1" dirty="0" err="1">
                <a:solidFill>
                  <a:srgbClr val="FF0000"/>
                </a:solidFill>
              </a:rPr>
              <a:t>diatas</a:t>
            </a:r>
            <a:r>
              <a:rPr lang="en-AU" sz="1700" b="1" dirty="0">
                <a:solidFill>
                  <a:srgbClr val="FF0000"/>
                </a:solidFill>
              </a:rPr>
              <a:t> </a:t>
            </a:r>
            <a:r>
              <a:rPr lang="en-AU" sz="1700" b="1" dirty="0" err="1">
                <a:solidFill>
                  <a:srgbClr val="FF0000"/>
                </a:solidFill>
              </a:rPr>
              <a:t>menjadi</a:t>
            </a:r>
            <a:r>
              <a:rPr lang="en-AU" sz="1700" b="1" dirty="0">
                <a:solidFill>
                  <a:srgbClr val="FF0000"/>
                </a:solidFill>
              </a:rPr>
              <a:t> </a:t>
            </a:r>
            <a:r>
              <a:rPr lang="en-AU" sz="1700" b="1" dirty="0" err="1">
                <a:solidFill>
                  <a:srgbClr val="FF0000"/>
                </a:solidFill>
              </a:rPr>
              <a:t>tidak</a:t>
            </a:r>
            <a:r>
              <a:rPr lang="en-AU" sz="1700" b="1" dirty="0">
                <a:solidFill>
                  <a:srgbClr val="FF0000"/>
                </a:solidFill>
              </a:rPr>
              <a:t> </a:t>
            </a:r>
            <a:r>
              <a:rPr lang="en-AU" sz="1700" b="1" dirty="0" err="1">
                <a:solidFill>
                  <a:srgbClr val="FF0000"/>
                </a:solidFill>
              </a:rPr>
              <a:t>berlaku</a:t>
            </a:r>
            <a:r>
              <a:rPr lang="en-AU" sz="1700" b="1" dirty="0">
                <a:solidFill>
                  <a:srgbClr val="FF0000"/>
                </a:solidFill>
              </a:rPr>
              <a:t> </a:t>
            </a:r>
            <a:r>
              <a:rPr lang="en-AU" sz="1700" b="1" dirty="0" err="1">
                <a:solidFill>
                  <a:srgbClr val="FF0000"/>
                </a:solidFill>
              </a:rPr>
              <a:t>apabila</a:t>
            </a:r>
            <a:r>
              <a:rPr lang="en-AU" sz="1700" b="1" dirty="0">
                <a:solidFill>
                  <a:srgbClr val="FF0000"/>
                </a:solidFill>
              </a:rPr>
              <a:t> </a:t>
            </a:r>
            <a:r>
              <a:rPr lang="en-AU" sz="1700" b="1" dirty="0" err="1">
                <a:solidFill>
                  <a:srgbClr val="FF0000"/>
                </a:solidFill>
              </a:rPr>
              <a:t>inti</a:t>
            </a:r>
            <a:r>
              <a:rPr lang="en-AU" sz="1700" b="1" dirty="0">
                <a:solidFill>
                  <a:srgbClr val="FF0000"/>
                </a:solidFill>
              </a:rPr>
              <a:t>, </a:t>
            </a:r>
            <a:r>
              <a:rPr lang="en-AU" sz="1700" b="1" dirty="0" err="1">
                <a:solidFill>
                  <a:srgbClr val="FF0000"/>
                </a:solidFill>
              </a:rPr>
              <a:t>tanpa</a:t>
            </a:r>
            <a:r>
              <a:rPr lang="en-AU" sz="1700" b="1" dirty="0">
                <a:solidFill>
                  <a:srgbClr val="FF0000"/>
                </a:solidFill>
              </a:rPr>
              <a:t> </a:t>
            </a:r>
            <a:r>
              <a:rPr lang="en-AU" sz="1700" b="1" dirty="0" err="1">
                <a:solidFill>
                  <a:srgbClr val="FF0000"/>
                </a:solidFill>
              </a:rPr>
              <a:t>diperlukan</a:t>
            </a:r>
            <a:r>
              <a:rPr lang="en-AU" sz="1700" b="1" dirty="0">
                <a:solidFill>
                  <a:srgbClr val="FF0000"/>
                </a:solidFill>
              </a:rPr>
              <a:t> </a:t>
            </a:r>
            <a:r>
              <a:rPr lang="en-AU" sz="1700" b="1" dirty="0" err="1">
                <a:solidFill>
                  <a:srgbClr val="FF0000"/>
                </a:solidFill>
              </a:rPr>
              <a:t>persetujuan</a:t>
            </a:r>
            <a:r>
              <a:rPr lang="en-AU" sz="1700" b="1" dirty="0">
                <a:solidFill>
                  <a:srgbClr val="FF0000"/>
                </a:solidFill>
              </a:rPr>
              <a:t> </a:t>
            </a:r>
            <a:r>
              <a:rPr lang="en-AU" sz="1700" b="1" dirty="0" err="1">
                <a:solidFill>
                  <a:srgbClr val="FF0000"/>
                </a:solidFill>
              </a:rPr>
              <a:t>sebelumnya</a:t>
            </a:r>
            <a:r>
              <a:rPr lang="en-AU" sz="1700" b="1" dirty="0">
                <a:solidFill>
                  <a:srgbClr val="FF0000"/>
                </a:solidFill>
              </a:rPr>
              <a:t> </a:t>
            </a:r>
            <a:r>
              <a:rPr lang="en-AU" sz="1700" b="1" dirty="0" err="1">
                <a:solidFill>
                  <a:srgbClr val="FF0000"/>
                </a:solidFill>
              </a:rPr>
              <a:t>dari</a:t>
            </a:r>
            <a:r>
              <a:rPr lang="en-AU" sz="1700" b="1" dirty="0">
                <a:solidFill>
                  <a:srgbClr val="FF0000"/>
                </a:solidFill>
              </a:rPr>
              <a:t> plasma, </a:t>
            </a:r>
            <a:r>
              <a:rPr lang="en-AU" sz="1700" b="1" dirty="0" err="1">
                <a:solidFill>
                  <a:srgbClr val="FF0000"/>
                </a:solidFill>
              </a:rPr>
              <a:t>melanjutkan</a:t>
            </a:r>
            <a:r>
              <a:rPr lang="en-AU" sz="1700" b="1" dirty="0">
                <a:solidFill>
                  <a:srgbClr val="FF0000"/>
                </a:solidFill>
              </a:rPr>
              <a:t> </a:t>
            </a:r>
            <a:r>
              <a:rPr lang="en-AU" sz="1700" b="1" dirty="0" err="1">
                <a:solidFill>
                  <a:srgbClr val="FF0000"/>
                </a:solidFill>
              </a:rPr>
              <a:t>fungsi</a:t>
            </a:r>
            <a:r>
              <a:rPr lang="en-AU" sz="1700" b="1" dirty="0">
                <a:solidFill>
                  <a:srgbClr val="FF0000"/>
                </a:solidFill>
              </a:rPr>
              <a:t> </a:t>
            </a:r>
            <a:r>
              <a:rPr lang="en-AU" sz="1700" b="1" dirty="0" err="1">
                <a:solidFill>
                  <a:srgbClr val="FF0000"/>
                </a:solidFill>
              </a:rPr>
              <a:t>selaku</a:t>
            </a:r>
            <a:r>
              <a:rPr lang="en-AU" sz="1700" b="1" dirty="0">
                <a:solidFill>
                  <a:srgbClr val="FF0000"/>
                </a:solidFill>
              </a:rPr>
              <a:t> operator </a:t>
            </a:r>
            <a:r>
              <a:rPr lang="en-AU" sz="1700" b="1" dirty="0" err="1">
                <a:solidFill>
                  <a:srgbClr val="FF0000"/>
                </a:solidFill>
              </a:rPr>
              <a:t>terhadap</a:t>
            </a:r>
            <a:r>
              <a:rPr lang="en-AU" sz="1700" b="1" dirty="0">
                <a:solidFill>
                  <a:srgbClr val="FF0000"/>
                </a:solidFill>
              </a:rPr>
              <a:t> </a:t>
            </a:r>
            <a:r>
              <a:rPr lang="en-AU" sz="1700" b="1" dirty="0" err="1">
                <a:solidFill>
                  <a:srgbClr val="FF0000"/>
                </a:solidFill>
              </a:rPr>
              <a:t>kebun</a:t>
            </a:r>
            <a:r>
              <a:rPr lang="en-AU" sz="1700" b="1" dirty="0">
                <a:solidFill>
                  <a:srgbClr val="FF0000"/>
                </a:solidFill>
              </a:rPr>
              <a:t> plasma”</a:t>
            </a:r>
          </a:p>
        </p:txBody>
      </p:sp>
    </p:spTree>
    <p:extLst>
      <p:ext uri="{BB962C8B-B14F-4D97-AF65-F5344CB8AC3E}">
        <p14:creationId xmlns:p14="http://schemas.microsoft.com/office/powerpoint/2010/main" xmlns="" val="275722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EC7617A-2D1B-43EB-A57D-0476EA7E867F}"/>
              </a:ext>
            </a:extLst>
          </p:cNvPr>
          <p:cNvSpPr>
            <a:spLocks noGrp="1"/>
          </p:cNvSpPr>
          <p:nvPr/>
        </p:nvSpPr>
        <p:spPr>
          <a:xfrm>
            <a:off x="1005681" y="33722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 err="1"/>
              <a:t>Koordinasi</a:t>
            </a:r>
            <a:r>
              <a:rPr lang="en-AU" sz="3200" b="1" dirty="0"/>
              <a:t> </a:t>
            </a:r>
            <a:r>
              <a:rPr lang="en-AU" sz="3200" b="1" dirty="0" err="1"/>
              <a:t>Dalam</a:t>
            </a:r>
            <a:r>
              <a:rPr lang="en-AU" sz="3200" b="1" dirty="0"/>
              <a:t> </a:t>
            </a:r>
            <a:r>
              <a:rPr lang="en-AU" sz="3200" b="1" dirty="0" err="1"/>
              <a:t>Pengawasan</a:t>
            </a:r>
            <a:r>
              <a:rPr lang="en-AU" sz="3200" b="1" dirty="0"/>
              <a:t> </a:t>
            </a:r>
            <a:r>
              <a:rPr lang="en-AU" sz="3200" b="1" dirty="0" err="1"/>
              <a:t>Kemitraan</a:t>
            </a:r>
            <a:endParaRPr lang="en-AU" sz="3200" b="1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xmlns="" id="{2B3EE11A-8B6A-4499-B0A6-17C53E9C0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1932267"/>
              </p:ext>
            </p:extLst>
          </p:nvPr>
        </p:nvGraphicFramePr>
        <p:xfrm>
          <a:off x="1334282" y="1489348"/>
          <a:ext cx="7572398" cy="3643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8098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BE6AAA8-C41A-4B68-A175-A2E18CD399C2}"/>
              </a:ext>
            </a:extLst>
          </p:cNvPr>
          <p:cNvSpPr txBox="1">
            <a:spLocks/>
          </p:cNvSpPr>
          <p:nvPr/>
        </p:nvSpPr>
        <p:spPr bwMode="auto">
          <a:xfrm>
            <a:off x="40483" y="1510909"/>
            <a:ext cx="10159999" cy="205532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687" tIns="51343" rIns="102687" bIns="51343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51343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1026863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540295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2053728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4067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POSITIONING PAPER KPPU 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4067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PERKEMBANGAN PERKEBUNAN KELAPA  SAWIT 2010 </a:t>
            </a:r>
            <a:endParaRPr kumimoji="0" lang="id-ID" sz="4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217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942BB-6616-4D66-AE7B-BE33C1DB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17" y="127000"/>
            <a:ext cx="8784898" cy="825500"/>
          </a:xfrm>
        </p:spPr>
        <p:txBody>
          <a:bodyPr/>
          <a:lstStyle/>
          <a:p>
            <a:r>
              <a:rPr lang="en-US" sz="2800" dirty="0"/>
              <a:t>HASIL KAJIAN KELAPA SAWIT, KPPU 2010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CFBD3E-381B-4E59-9936-1D55EA11D42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Kelapa</a:t>
            </a:r>
            <a:r>
              <a:rPr lang="en-US" dirty="0"/>
              <a:t> </a:t>
            </a:r>
            <a:r>
              <a:rPr lang="en-US" dirty="0" err="1"/>
              <a:t>Sawit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Struktur</a:t>
            </a:r>
            <a:r>
              <a:rPr lang="en-US" dirty="0"/>
              <a:t> Pasar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Oligopolistik</a:t>
            </a:r>
            <a:r>
              <a:rPr lang="en-US" dirty="0"/>
              <a:t> (CR4, 2010: 75%; CR4,2016: 71%) </a:t>
            </a:r>
          </a:p>
          <a:p>
            <a:pPr lvl="1"/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pengusahaan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perkebunan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dan </a:t>
            </a:r>
            <a:r>
              <a:rPr lang="en-US" dirty="0" err="1"/>
              <a:t>perkebunan</a:t>
            </a:r>
            <a:r>
              <a:rPr lang="en-US" dirty="0"/>
              <a:t> negara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mengintegrasikan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budidaya</a:t>
            </a:r>
            <a:r>
              <a:rPr lang="en-US" dirty="0"/>
              <a:t> dan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pengolahan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750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7745D08-BAF4-4137-A827-66F3E071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25" y="127000"/>
            <a:ext cx="8712890" cy="825500"/>
          </a:xfrm>
        </p:spPr>
        <p:txBody>
          <a:bodyPr/>
          <a:lstStyle/>
          <a:p>
            <a:r>
              <a:rPr lang="en-US" sz="2800" dirty="0"/>
              <a:t>HASIL KAJIAN KELAPA SAWIT, KPPU 2010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651844-0E0C-4594-9B45-A323AD20F41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Kemitraan</a:t>
            </a:r>
            <a:endParaRPr lang="en-US" dirty="0"/>
          </a:p>
          <a:p>
            <a:pPr lvl="1"/>
            <a:r>
              <a:rPr lang="en-US" dirty="0"/>
              <a:t>Perkebunan </a:t>
            </a:r>
            <a:r>
              <a:rPr lang="en-US" dirty="0" err="1"/>
              <a:t>rakyat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 smtClean="0"/>
              <a:t>kelapa</a:t>
            </a:r>
            <a:r>
              <a:rPr lang="id-ID" dirty="0" smtClean="0"/>
              <a:t> </a:t>
            </a:r>
            <a:r>
              <a:rPr lang="en-US" dirty="0" err="1" smtClean="0"/>
              <a:t>sawit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tawar</a:t>
            </a:r>
            <a:r>
              <a:rPr lang="en-US" dirty="0"/>
              <a:t> </a:t>
            </a:r>
            <a:r>
              <a:rPr lang="en-US" dirty="0" err="1"/>
              <a:t>pekebun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 (plasma)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sebanding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inti (</a:t>
            </a:r>
            <a:r>
              <a:rPr lang="en-US" i="1" dirty="0"/>
              <a:t>unequal bargaining power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22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BE6AAA8-C41A-4B68-A175-A2E18CD399C2}"/>
              </a:ext>
            </a:extLst>
          </p:cNvPr>
          <p:cNvSpPr txBox="1">
            <a:spLocks/>
          </p:cNvSpPr>
          <p:nvPr/>
        </p:nvSpPr>
        <p:spPr bwMode="auto">
          <a:xfrm>
            <a:off x="40483" y="1510909"/>
            <a:ext cx="10159999" cy="205532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687" tIns="51343" rIns="102687" bIns="51343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51343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1026863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540295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2053728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Aft>
                <a:spcPts val="0"/>
              </a:spcAft>
              <a:defRPr/>
            </a:pPr>
            <a:r>
              <a:rPr lang="id-ID" sz="4067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KESIMPULAN SEMENTARA</a:t>
            </a:r>
            <a:endParaRPr kumimoji="0" lang="id-ID" sz="40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217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7B9CECA-3139-499A-B948-4DB4B68F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3" y="1510909"/>
            <a:ext cx="10159999" cy="2055323"/>
          </a:xfrm>
          <a:blipFill dpi="0" rotWithShape="1">
            <a:blip r:embed="rId2" cstate="print"/>
            <a:srcRect/>
            <a:stretch>
              <a:fillRect/>
            </a:stretch>
          </a:blipFill>
          <a:ln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INDUSTRI KELAPA SAWIT</a:t>
            </a:r>
            <a:endParaRPr lang="id-ID" sz="406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908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17" y="127000"/>
            <a:ext cx="8784898" cy="825500"/>
          </a:xfrm>
        </p:spPr>
        <p:txBody>
          <a:bodyPr/>
          <a:lstStyle/>
          <a:p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KPPU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  <a:r>
              <a:rPr lang="en-US" sz="3200" dirty="0" err="1" smtClean="0"/>
              <a:t>kewenangan</a:t>
            </a:r>
            <a:r>
              <a:rPr lang="en-US" sz="3200" dirty="0" smtClean="0"/>
              <a:t> </a:t>
            </a:r>
            <a:r>
              <a:rPr lang="en-US" sz="3200" dirty="0" err="1" smtClean="0"/>
              <a:t>terkait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pembatasan</a:t>
            </a:r>
            <a:r>
              <a:rPr lang="en-US" sz="3200" dirty="0" smtClean="0"/>
              <a:t> </a:t>
            </a:r>
            <a:r>
              <a:rPr lang="en-US" sz="3200" dirty="0" err="1" smtClean="0"/>
              <a:t>penguasaan</a:t>
            </a:r>
            <a:r>
              <a:rPr lang="en-US" sz="3200" dirty="0" smtClean="0"/>
              <a:t> </a:t>
            </a:r>
            <a:r>
              <a:rPr lang="en-US" sz="3200" dirty="0" err="1" smtClean="0"/>
              <a:t>lahan</a:t>
            </a:r>
            <a:r>
              <a:rPr lang="en-US" sz="3200" dirty="0" smtClean="0"/>
              <a:t>. </a:t>
            </a:r>
            <a:r>
              <a:rPr lang="en-US" sz="3200" dirty="0" err="1" smtClean="0"/>
              <a:t>Persaingan</a:t>
            </a:r>
            <a:r>
              <a:rPr lang="en-US" sz="3200" dirty="0" smtClean="0"/>
              <a:t> </a:t>
            </a:r>
            <a:r>
              <a:rPr lang="en-US" sz="3200" dirty="0" err="1" smtClean="0"/>
              <a:t>usaha</a:t>
            </a:r>
            <a:r>
              <a:rPr lang="en-US" sz="3200" dirty="0" smtClean="0"/>
              <a:t> yang </a:t>
            </a:r>
            <a:r>
              <a:rPr lang="en-US" sz="3200" dirty="0" err="1" smtClean="0"/>
              <a:t>sehat</a:t>
            </a:r>
            <a:r>
              <a:rPr lang="en-US" sz="3200" dirty="0" smtClean="0"/>
              <a:t>, </a:t>
            </a:r>
            <a:r>
              <a:rPr lang="en-US" sz="3200" dirty="0" err="1" smtClean="0"/>
              <a:t>tidak</a:t>
            </a:r>
            <a:r>
              <a:rPr lang="en-US" sz="3200" dirty="0" smtClean="0"/>
              <a:t> anti </a:t>
            </a:r>
            <a:r>
              <a:rPr lang="id-ID" sz="3200" dirty="0" smtClean="0"/>
              <a:t>Pelaku Usaha </a:t>
            </a:r>
            <a:r>
              <a:rPr lang="en-US" sz="3200" dirty="0" err="1" smtClean="0"/>
              <a:t>besar</a:t>
            </a:r>
            <a:r>
              <a:rPr lang="en-US" sz="3200" dirty="0" smtClean="0"/>
              <a:t> </a:t>
            </a:r>
            <a:r>
              <a:rPr lang="en-US" sz="3200" dirty="0" err="1" smtClean="0"/>
              <a:t>tetapi</a:t>
            </a:r>
            <a:r>
              <a:rPr lang="en-US" sz="3200" dirty="0" smtClean="0"/>
              <a:t> </a:t>
            </a:r>
            <a:r>
              <a:rPr lang="en-US" sz="3200" dirty="0" err="1" smtClean="0"/>
              <a:t>melarang</a:t>
            </a:r>
            <a:r>
              <a:rPr lang="en-US" sz="3200" dirty="0" smtClean="0"/>
              <a:t> </a:t>
            </a:r>
            <a:r>
              <a:rPr lang="en-US" sz="3200" dirty="0" err="1" smtClean="0"/>
              <a:t>penyalahgunaan</a:t>
            </a:r>
            <a:r>
              <a:rPr lang="en-US" sz="3200" dirty="0" smtClean="0"/>
              <a:t> </a:t>
            </a:r>
            <a:r>
              <a:rPr lang="en-US" sz="3200" dirty="0" err="1" smtClean="0"/>
              <a:t>penguasaan</a:t>
            </a:r>
            <a:r>
              <a:rPr lang="en-US" sz="3200" dirty="0" smtClean="0"/>
              <a:t> </a:t>
            </a:r>
            <a:r>
              <a:rPr lang="en-US" sz="3200" dirty="0" err="1" smtClean="0"/>
              <a:t>pasar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besar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Menjadi</a:t>
            </a:r>
            <a:r>
              <a:rPr lang="en-US" sz="3200" dirty="0" smtClean="0"/>
              <a:t> </a:t>
            </a:r>
            <a:r>
              <a:rPr lang="en-US" sz="3200" dirty="0" err="1" smtClean="0"/>
              <a:t>kewenangan</a:t>
            </a:r>
            <a:r>
              <a:rPr lang="en-US" sz="3200" dirty="0" smtClean="0"/>
              <a:t> KPPU </a:t>
            </a:r>
            <a:r>
              <a:rPr lang="en-US" sz="3200" dirty="0" err="1" smtClean="0"/>
              <a:t>apabila</a:t>
            </a:r>
            <a:r>
              <a:rPr lang="en-US" sz="3200" dirty="0" smtClean="0"/>
              <a:t> </a:t>
            </a:r>
            <a:r>
              <a:rPr lang="en-US" sz="3200" dirty="0" err="1" smtClean="0"/>
              <a:t>penguasaan</a:t>
            </a:r>
            <a:r>
              <a:rPr lang="en-US" sz="3200" dirty="0" smtClean="0"/>
              <a:t> </a:t>
            </a:r>
            <a:r>
              <a:rPr lang="en-US" sz="3200" dirty="0" err="1" smtClean="0"/>
              <a:t>lahan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besar</a:t>
            </a:r>
            <a:r>
              <a:rPr lang="en-US" sz="3200" dirty="0" smtClean="0"/>
              <a:t>, </a:t>
            </a:r>
            <a:r>
              <a:rPr lang="en-US" sz="3200" dirty="0" err="1" smtClean="0"/>
              <a:t>disalahgunakan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bentuk</a:t>
            </a:r>
            <a:r>
              <a:rPr lang="en-US" sz="3200" dirty="0" smtClean="0"/>
              <a:t> </a:t>
            </a:r>
            <a:r>
              <a:rPr lang="en-US" sz="3200" dirty="0" err="1" smtClean="0"/>
              <a:t>persaingan</a:t>
            </a:r>
            <a:r>
              <a:rPr lang="en-US" sz="3200" dirty="0" smtClean="0"/>
              <a:t> </a:t>
            </a:r>
            <a:r>
              <a:rPr lang="en-US" sz="3200" dirty="0" err="1" smtClean="0"/>
              <a:t>usaha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sehat</a:t>
            </a:r>
            <a:r>
              <a:rPr lang="en-US" sz="3200" dirty="0" smtClean="0"/>
              <a:t>.</a:t>
            </a:r>
          </a:p>
          <a:p>
            <a:endParaRPr lang="id-ID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Hal . </a:t>
            </a:r>
            <a:fld id="{6C42A1E7-3C88-42DF-AE13-D6CDB2B9DE39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17" y="127000"/>
            <a:ext cx="8784898" cy="825500"/>
          </a:xfrm>
        </p:spPr>
        <p:txBody>
          <a:bodyPr/>
          <a:lstStyle/>
          <a:p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Persaingan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914400" lvl="1" indent="-457200">
              <a:buFont typeface="Arial" pitchFamily="34" charset="0"/>
              <a:buChar char="•"/>
            </a:pPr>
            <a:r>
              <a:rPr lang="en-US" sz="2400" dirty="0" err="1" smtClean="0"/>
              <a:t>Kartel</a:t>
            </a:r>
            <a:r>
              <a:rPr lang="en-US" sz="2400" dirty="0" smtClean="0"/>
              <a:t>,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yang </a:t>
            </a:r>
            <a:r>
              <a:rPr lang="en-US" sz="2400" dirty="0" err="1" smtClean="0"/>
              <a:t>oligopoli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perdagangan</a:t>
            </a:r>
            <a:r>
              <a:rPr lang="en-US" sz="2400" dirty="0" smtClean="0"/>
              <a:t> CPO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ekspor</a:t>
            </a:r>
            <a:r>
              <a:rPr lang="en-US" sz="2400" dirty="0" smtClean="0"/>
              <a:t>,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Goreng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Bakar</a:t>
            </a:r>
            <a:r>
              <a:rPr lang="en-US" sz="2400" dirty="0" smtClean="0"/>
              <a:t> </a:t>
            </a:r>
            <a:r>
              <a:rPr lang="en-US" sz="2400" dirty="0" err="1" smtClean="0"/>
              <a:t>Nabati</a:t>
            </a:r>
            <a:endParaRPr lang="en-US" sz="24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err="1" smtClean="0"/>
              <a:t>Penyalahgunaan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Integrasi</a:t>
            </a:r>
            <a:r>
              <a:rPr lang="en-US" sz="2400" dirty="0" smtClean="0"/>
              <a:t> </a:t>
            </a:r>
            <a:r>
              <a:rPr lang="en-US" sz="2400" dirty="0" err="1" smtClean="0"/>
              <a:t>Vertikal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pabrik</a:t>
            </a:r>
            <a:r>
              <a:rPr lang="en-US" sz="2400" dirty="0" smtClean="0"/>
              <a:t> </a:t>
            </a:r>
            <a:r>
              <a:rPr lang="en-US" sz="2400" dirty="0" err="1" smtClean="0"/>
              <a:t>pengolahan</a:t>
            </a:r>
            <a:r>
              <a:rPr lang="en-US" sz="2400" dirty="0" smtClean="0"/>
              <a:t> </a:t>
            </a:r>
            <a:r>
              <a:rPr lang="en-US" sz="2400" dirty="0" err="1" smtClean="0"/>
              <a:t>kelapa</a:t>
            </a:r>
            <a:r>
              <a:rPr lang="en-US" sz="2400" dirty="0" smtClean="0"/>
              <a:t> </a:t>
            </a:r>
            <a:r>
              <a:rPr lang="en-US" sz="2400" dirty="0" err="1" smtClean="0"/>
              <a:t>sawit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terintegrasi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perkebunan</a:t>
            </a:r>
            <a:r>
              <a:rPr lang="en-US" sz="2400" dirty="0" smtClean="0"/>
              <a:t> </a:t>
            </a:r>
            <a:r>
              <a:rPr lang="en-US" sz="2400" dirty="0" err="1" smtClean="0"/>
              <a:t>sawitnya</a:t>
            </a:r>
            <a:r>
              <a:rPr lang="en-US" sz="2400" dirty="0" smtClean="0"/>
              <a:t>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err="1" smtClean="0"/>
              <a:t>Pengaturan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id-ID" sz="2400" dirty="0" smtClean="0"/>
              <a:t> oleh Kementrian Teknis</a:t>
            </a:r>
            <a:r>
              <a:rPr lang="en-US" sz="2400" dirty="0" smtClean="0"/>
              <a:t> yang </a:t>
            </a:r>
            <a:r>
              <a:rPr lang="id-ID" sz="2400" dirty="0" smtClean="0"/>
              <a:t>me</a:t>
            </a:r>
            <a:r>
              <a:rPr lang="en-US" sz="2400" dirty="0" err="1" smtClean="0"/>
              <a:t>mungkinkan</a:t>
            </a:r>
            <a:r>
              <a:rPr lang="en-US" sz="2400" dirty="0" smtClean="0"/>
              <a:t> </a:t>
            </a:r>
            <a:r>
              <a:rPr lang="id-ID" sz="2400" dirty="0" smtClean="0"/>
              <a:t>adanya kesepakatan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pelaku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err="1" smtClean="0"/>
              <a:t>Penyalahgunaan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dirty="0" err="1" smtClean="0"/>
              <a:t>dominan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pelaku</a:t>
            </a:r>
            <a:r>
              <a:rPr lang="en-US" sz="2400" dirty="0" smtClean="0"/>
              <a:t> yang </a:t>
            </a:r>
            <a:r>
              <a:rPr lang="en-US" sz="2400" dirty="0" err="1" smtClean="0"/>
              <a:t>dominan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Hal . </a:t>
            </a:r>
            <a:fld id="{6C42A1E7-3C88-42DF-AE13-D6CDB2B9DE39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17" y="127000"/>
            <a:ext cx="8784898" cy="825500"/>
          </a:xfrm>
        </p:spPr>
        <p:txBody>
          <a:bodyPr/>
          <a:lstStyle/>
          <a:p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Kemitraan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06400" indent="-406400">
              <a:buFont typeface="Arial" pitchFamily="34" charset="0"/>
              <a:buChar char="•"/>
            </a:pP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kemitraan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pelaku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</a:t>
            </a:r>
            <a:r>
              <a:rPr lang="en-US" sz="2400" dirty="0" err="1" smtClean="0"/>
              <a:t>kelapa</a:t>
            </a:r>
            <a:r>
              <a:rPr lang="en-US" sz="2400" dirty="0" smtClean="0"/>
              <a:t> </a:t>
            </a:r>
            <a:r>
              <a:rPr lang="en-US" sz="2400" dirty="0" err="1" smtClean="0"/>
              <a:t>sawit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id-ID" sz="2400" dirty="0" smtClean="0"/>
              <a:t>pelanggaran Unsur Penguasaan dan Pengendalian pada beberapa jenis </a:t>
            </a:r>
            <a:r>
              <a:rPr lang="en-US" sz="2400" dirty="0" err="1" smtClean="0"/>
              <a:t>kemitraan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lain :</a:t>
            </a:r>
          </a:p>
          <a:p>
            <a:pPr marL="863600" lvl="1" indent="-406400">
              <a:buFont typeface="Arial" pitchFamily="34" charset="0"/>
              <a:buChar char="•"/>
            </a:pPr>
            <a:r>
              <a:rPr lang="en-US" sz="2400" dirty="0" err="1" smtClean="0"/>
              <a:t>Kemitraan</a:t>
            </a:r>
            <a:r>
              <a:rPr lang="en-US" sz="2400" dirty="0" smtClean="0"/>
              <a:t> </a:t>
            </a:r>
            <a:r>
              <a:rPr lang="en-US" sz="2400" dirty="0" err="1" smtClean="0"/>
              <a:t>Inti</a:t>
            </a:r>
            <a:r>
              <a:rPr lang="en-US" sz="2400" dirty="0" smtClean="0"/>
              <a:t>-Plasma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perkebunan</a:t>
            </a:r>
            <a:endParaRPr lang="en-US" sz="2400" dirty="0" smtClean="0"/>
          </a:p>
          <a:p>
            <a:pPr marL="863600" lvl="1" indent="-406400">
              <a:buFont typeface="Arial" pitchFamily="34" charset="0"/>
              <a:buChar char="•"/>
            </a:pPr>
            <a:r>
              <a:rPr lang="en-US" sz="2400" dirty="0" err="1" smtClean="0"/>
              <a:t>Kemitraan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pemasok</a:t>
            </a:r>
            <a:r>
              <a:rPr lang="en-US" sz="2400" dirty="0" smtClean="0"/>
              <a:t> TBS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pabrik</a:t>
            </a:r>
            <a:r>
              <a:rPr lang="en-US" sz="2400" dirty="0" smtClean="0"/>
              <a:t> </a:t>
            </a:r>
            <a:r>
              <a:rPr lang="en-US" sz="2400" dirty="0" err="1" smtClean="0"/>
              <a:t>kelapa</a:t>
            </a:r>
            <a:r>
              <a:rPr lang="en-US" sz="2400" dirty="0" smtClean="0"/>
              <a:t> </a:t>
            </a:r>
            <a:r>
              <a:rPr lang="en-US" sz="2400" dirty="0" err="1" smtClean="0"/>
              <a:t>sawit</a:t>
            </a:r>
            <a:endParaRPr lang="en-US" sz="2400" dirty="0" smtClean="0"/>
          </a:p>
          <a:p>
            <a:pPr marL="863600" lvl="1" indent="-406400">
              <a:buFont typeface="Arial" pitchFamily="34" charset="0"/>
              <a:buChar char="•"/>
            </a:pPr>
            <a:r>
              <a:rPr lang="en-US" sz="2400" dirty="0" err="1" smtClean="0"/>
              <a:t>Kemitraan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pemasok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rantai</a:t>
            </a:r>
            <a:r>
              <a:rPr lang="en-US" sz="2400" dirty="0" smtClean="0"/>
              <a:t> </a:t>
            </a:r>
            <a:r>
              <a:rPr lang="en-US" sz="2400" dirty="0" err="1" smtClean="0"/>
              <a:t>pasok</a:t>
            </a:r>
            <a:r>
              <a:rPr lang="en-US" sz="2400" dirty="0" smtClean="0"/>
              <a:t> </a:t>
            </a:r>
            <a:r>
              <a:rPr lang="en-US" sz="2400" dirty="0" err="1" smtClean="0"/>
              <a:t>hulu-hilir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</a:t>
            </a:r>
            <a:r>
              <a:rPr lang="en-US" sz="2400" dirty="0" err="1" smtClean="0"/>
              <a:t>kelapa</a:t>
            </a:r>
            <a:r>
              <a:rPr lang="en-US" sz="2400" dirty="0" smtClean="0"/>
              <a:t> </a:t>
            </a:r>
            <a:r>
              <a:rPr lang="en-US" sz="2400" dirty="0" err="1" smtClean="0"/>
              <a:t>sawit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Hal . </a:t>
            </a:r>
            <a:fld id="{6C42A1E7-3C88-42DF-AE13-D6CDB2B9DE39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254375"/>
            <a:ext cx="10240963" cy="2301875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31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687" tIns="51343" rIns="102687" bIns="51343" anchor="ctr"/>
          <a:lstStyle/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483" name="TextBox 13"/>
          <p:cNvSpPr txBox="1">
            <a:spLocks noChangeArrowheads="1"/>
          </p:cNvSpPr>
          <p:nvPr/>
        </p:nvSpPr>
        <p:spPr bwMode="auto">
          <a:xfrm>
            <a:off x="6000750" y="3333750"/>
            <a:ext cx="2239963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87" tIns="51343" rIns="102687" bIns="513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C00000"/>
                </a:solidFill>
                <a:latin typeface="Arial" panose="020B0604020202020204" pitchFamily="34" charset="0"/>
              </a:rPr>
              <a:t>ADDRESS: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KPPU Building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Jl. Ir. H. Juanda No. 36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Jakarta 10120, Indonesia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P. +6221-3507015/16/49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F. +6221-3507008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E. </a:t>
            </a:r>
            <a:r>
              <a:rPr lang="en-US" altLang="en-US" sz="1100">
                <a:latin typeface="Arial" panose="020B0604020202020204" pitchFamily="34" charset="0"/>
                <a:hlinkClick r:id="rId3"/>
              </a:rPr>
              <a:t>infokom@kppu.go.id</a:t>
            </a:r>
            <a:endParaRPr lang="en-US" altLang="en-US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E. </a:t>
            </a:r>
            <a:r>
              <a:rPr lang="en-US" altLang="en-US" sz="1100">
                <a:latin typeface="Arial" panose="020B0604020202020204" pitchFamily="34" charset="0"/>
                <a:hlinkClick r:id="rId4"/>
              </a:rPr>
              <a:t>international@kppu.go.id</a:t>
            </a:r>
            <a:r>
              <a:rPr lang="en-US" altLang="en-US" sz="1100">
                <a:latin typeface="Arial" panose="020B0604020202020204" pitchFamily="34" charset="0"/>
              </a:rPr>
              <a:t> </a:t>
            </a:r>
            <a:endParaRPr lang="id-ID" altLang="en-US" sz="1100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238125"/>
            <a:ext cx="1120775" cy="635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lIns="102687" tIns="51343" rIns="102687" bIns="51343" anchor="ctr"/>
          <a:lstStyle/>
          <a:p>
            <a:pPr algn="ctr" eaLnBrk="1" hangingPunct="1">
              <a:defRPr/>
            </a:pPr>
            <a:endParaRPr lang="en-US" altLang="en-US" sz="200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61975"/>
            <a:ext cx="1200150" cy="381000"/>
          </a:xfrm>
          <a:prstGeom prst="rect">
            <a:avLst/>
          </a:prstGeom>
          <a:noFill/>
        </p:spPr>
        <p:txBody>
          <a:bodyPr lIns="102687" tIns="51343" rIns="102687" bIns="51343">
            <a:spAutoFit/>
          </a:bodyPr>
          <a:lstStyle/>
          <a:p>
            <a:pPr algn="ctr" eaLnBrk="1" hangingPunct="1">
              <a:defRPr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Malgun Gothic" pitchFamily="34" charset="-127"/>
                <a:cs typeface="Microsoft Sans Serif" pitchFamily="34" charset="0"/>
              </a:rPr>
              <a:t>Terima</a:t>
            </a:r>
            <a:endParaRPr lang="id-ID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Malgun Gothic" pitchFamily="34" charset="-127"/>
              <a:cs typeface="Microsoft Sans Serif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9813" y="542925"/>
            <a:ext cx="1039812" cy="381000"/>
          </a:xfrm>
          <a:prstGeom prst="rect">
            <a:avLst/>
          </a:prstGeom>
          <a:noFill/>
        </p:spPr>
        <p:txBody>
          <a:bodyPr lIns="102687" tIns="51343" rIns="102687" bIns="51343">
            <a:spAutoFit/>
          </a:bodyPr>
          <a:lstStyle/>
          <a:p>
            <a:pPr eaLnBrk="1" hangingPunct="1">
              <a:defRPr/>
            </a:pPr>
            <a:r>
              <a:rPr lang="en-US" altLang="en-US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kasih</a:t>
            </a:r>
            <a:endParaRPr lang="id-ID" altLang="en-US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0487" name="Picture 17" descr="fb_icon_325x3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13125"/>
            <a:ext cx="1603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9" descr="Twitt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651250"/>
            <a:ext cx="1603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20"/>
          <p:cNvSpPr txBox="1">
            <a:spLocks noChangeArrowheads="1"/>
          </p:cNvSpPr>
          <p:nvPr/>
        </p:nvSpPr>
        <p:spPr bwMode="auto">
          <a:xfrm>
            <a:off x="8080375" y="3413125"/>
            <a:ext cx="176053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87" tIns="51343" rIns="102687" bIns="513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KPPUINDONESIA</a:t>
            </a:r>
            <a:endParaRPr lang="id-ID" altLang="en-US" sz="800" b="1">
              <a:solidFill>
                <a:schemeClr val="tx2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0490" name="TextBox 21"/>
          <p:cNvSpPr txBox="1">
            <a:spLocks noChangeArrowheads="1"/>
          </p:cNvSpPr>
          <p:nvPr/>
        </p:nvSpPr>
        <p:spPr bwMode="auto">
          <a:xfrm>
            <a:off x="8080375" y="3651250"/>
            <a:ext cx="8001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87" tIns="51343" rIns="102687" bIns="513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@KPPU</a:t>
            </a:r>
            <a:endParaRPr lang="id-ID" altLang="en-US" sz="800" b="1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905000"/>
            <a:ext cx="10240963" cy="549275"/>
          </a:xfrm>
          <a:prstGeom prst="rect">
            <a:avLst/>
          </a:prstGeom>
          <a:noFill/>
        </p:spPr>
        <p:txBody>
          <a:bodyPr lIns="102687" tIns="51343" rIns="102687" bIns="51343">
            <a:spAutoFit/>
          </a:bodyPr>
          <a:lstStyle/>
          <a:p>
            <a:pPr algn="ctr" eaLnBrk="1" hangingPunct="1">
              <a:defRPr/>
            </a:pPr>
            <a:r>
              <a:rPr lang="en-US" altLang="en-US" sz="13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gun Gothic" pitchFamily="34" charset="-127"/>
                <a:ea typeface="Malgun Gothic" pitchFamily="34" charset="-127"/>
              </a:rPr>
              <a:t>KOMISI PENGAWAS PERSAINGAN USAHA</a:t>
            </a:r>
          </a:p>
          <a:p>
            <a:pPr algn="ctr" eaLnBrk="1" hangingPunct="1">
              <a:defRPr/>
            </a:pPr>
            <a:r>
              <a:rPr lang="en-US" altLang="en-US" sz="1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gun Gothic" pitchFamily="34" charset="-127"/>
                <a:ea typeface="Malgun Gothic" pitchFamily="34" charset="-127"/>
              </a:rPr>
              <a:t>http://www.kppu.go.id</a:t>
            </a:r>
            <a:endParaRPr lang="id-ID" altLang="en-US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0" y="4683125"/>
            <a:ext cx="10250488" cy="1031875"/>
          </a:xfrm>
          <a:custGeom>
            <a:avLst/>
            <a:gdLst>
              <a:gd name="connsiteX0" fmla="*/ 0 w 9152626"/>
              <a:gd name="connsiteY0" fmla="*/ 172528 h 370936"/>
              <a:gd name="connsiteX1" fmla="*/ 0 w 9152626"/>
              <a:gd name="connsiteY1" fmla="*/ 370936 h 370936"/>
              <a:gd name="connsiteX2" fmla="*/ 9144000 w 9152626"/>
              <a:gd name="connsiteY2" fmla="*/ 370936 h 370936"/>
              <a:gd name="connsiteX3" fmla="*/ 9152626 w 9152626"/>
              <a:gd name="connsiteY3" fmla="*/ 0 h 370936"/>
              <a:gd name="connsiteX4" fmla="*/ 0 w 9152626"/>
              <a:gd name="connsiteY4" fmla="*/ 172528 h 370936"/>
              <a:gd name="connsiteX0" fmla="*/ 0 w 9152626"/>
              <a:gd name="connsiteY0" fmla="*/ 172528 h 370936"/>
              <a:gd name="connsiteX1" fmla="*/ 0 w 9152626"/>
              <a:gd name="connsiteY1" fmla="*/ 370936 h 370936"/>
              <a:gd name="connsiteX2" fmla="*/ 9144000 w 9152626"/>
              <a:gd name="connsiteY2" fmla="*/ 370936 h 370936"/>
              <a:gd name="connsiteX3" fmla="*/ 9152626 w 9152626"/>
              <a:gd name="connsiteY3" fmla="*/ 0 h 370936"/>
              <a:gd name="connsiteX4" fmla="*/ 4477109 w 9152626"/>
              <a:gd name="connsiteY4" fmla="*/ 300560 h 370936"/>
              <a:gd name="connsiteX5" fmla="*/ 0 w 9152626"/>
              <a:gd name="connsiteY5" fmla="*/ 172528 h 370936"/>
              <a:gd name="connsiteX0" fmla="*/ 0 w 9152626"/>
              <a:gd name="connsiteY0" fmla="*/ 172528 h 370936"/>
              <a:gd name="connsiteX1" fmla="*/ 0 w 9152626"/>
              <a:gd name="connsiteY1" fmla="*/ 370936 h 370936"/>
              <a:gd name="connsiteX2" fmla="*/ 9144000 w 9152626"/>
              <a:gd name="connsiteY2" fmla="*/ 370936 h 370936"/>
              <a:gd name="connsiteX3" fmla="*/ 9152626 w 9152626"/>
              <a:gd name="connsiteY3" fmla="*/ 0 h 370936"/>
              <a:gd name="connsiteX4" fmla="*/ 4477109 w 9152626"/>
              <a:gd name="connsiteY4" fmla="*/ 300560 h 370936"/>
              <a:gd name="connsiteX5" fmla="*/ 0 w 9152626"/>
              <a:gd name="connsiteY5" fmla="*/ 172528 h 370936"/>
              <a:gd name="connsiteX0" fmla="*/ 0 w 9152626"/>
              <a:gd name="connsiteY0" fmla="*/ 172528 h 370936"/>
              <a:gd name="connsiteX1" fmla="*/ 0 w 9152626"/>
              <a:gd name="connsiteY1" fmla="*/ 370936 h 370936"/>
              <a:gd name="connsiteX2" fmla="*/ 9144000 w 9152626"/>
              <a:gd name="connsiteY2" fmla="*/ 370936 h 370936"/>
              <a:gd name="connsiteX3" fmla="*/ 9152626 w 9152626"/>
              <a:gd name="connsiteY3" fmla="*/ 0 h 370936"/>
              <a:gd name="connsiteX4" fmla="*/ 4477109 w 9152626"/>
              <a:gd name="connsiteY4" fmla="*/ 300560 h 370936"/>
              <a:gd name="connsiteX5" fmla="*/ 0 w 9152626"/>
              <a:gd name="connsiteY5" fmla="*/ 172528 h 370936"/>
              <a:gd name="connsiteX0" fmla="*/ 0 w 9152626"/>
              <a:gd name="connsiteY0" fmla="*/ 172528 h 370936"/>
              <a:gd name="connsiteX1" fmla="*/ 0 w 9152626"/>
              <a:gd name="connsiteY1" fmla="*/ 370936 h 370936"/>
              <a:gd name="connsiteX2" fmla="*/ 9144000 w 9152626"/>
              <a:gd name="connsiteY2" fmla="*/ 370936 h 370936"/>
              <a:gd name="connsiteX3" fmla="*/ 9152626 w 9152626"/>
              <a:gd name="connsiteY3" fmla="*/ 0 h 370936"/>
              <a:gd name="connsiteX4" fmla="*/ 4477109 w 9152626"/>
              <a:gd name="connsiteY4" fmla="*/ 300560 h 370936"/>
              <a:gd name="connsiteX5" fmla="*/ 0 w 9152626"/>
              <a:gd name="connsiteY5" fmla="*/ 172528 h 370936"/>
              <a:gd name="connsiteX0" fmla="*/ 0 w 9152626"/>
              <a:gd name="connsiteY0" fmla="*/ 243948 h 370936"/>
              <a:gd name="connsiteX1" fmla="*/ 0 w 9152626"/>
              <a:gd name="connsiteY1" fmla="*/ 370936 h 370936"/>
              <a:gd name="connsiteX2" fmla="*/ 9144000 w 9152626"/>
              <a:gd name="connsiteY2" fmla="*/ 370936 h 370936"/>
              <a:gd name="connsiteX3" fmla="*/ 9152626 w 9152626"/>
              <a:gd name="connsiteY3" fmla="*/ 0 h 370936"/>
              <a:gd name="connsiteX4" fmla="*/ 4477109 w 9152626"/>
              <a:gd name="connsiteY4" fmla="*/ 300560 h 370936"/>
              <a:gd name="connsiteX5" fmla="*/ 0 w 9152626"/>
              <a:gd name="connsiteY5" fmla="*/ 243948 h 37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626" h="370936">
                <a:moveTo>
                  <a:pt x="0" y="243948"/>
                </a:moveTo>
                <a:lnTo>
                  <a:pt x="0" y="370936"/>
                </a:lnTo>
                <a:lnTo>
                  <a:pt x="9144000" y="370936"/>
                </a:lnTo>
                <a:lnTo>
                  <a:pt x="9152626" y="0"/>
                </a:lnTo>
                <a:cubicBezTo>
                  <a:pt x="7594120" y="100187"/>
                  <a:pt x="7881766" y="281969"/>
                  <a:pt x="4477109" y="300560"/>
                </a:cubicBezTo>
                <a:lnTo>
                  <a:pt x="0" y="24394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687" tIns="51343" rIns="102687" bIns="5134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pic>
        <p:nvPicPr>
          <p:cNvPr id="20493" name="Picture 26" descr="iTunesArtwork@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89375"/>
            <a:ext cx="1603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TextBox 28"/>
          <p:cNvSpPr txBox="1">
            <a:spLocks noChangeArrowheads="1"/>
          </p:cNvSpPr>
          <p:nvPr/>
        </p:nvSpPr>
        <p:spPr bwMode="auto">
          <a:xfrm>
            <a:off x="8080375" y="3889375"/>
            <a:ext cx="96043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87" tIns="51343" rIns="102687" bIns="513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KPPUOFFICIAL</a:t>
            </a:r>
            <a:endParaRPr lang="id-ID" altLang="en-US" sz="800" b="1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0495" name="Picture 31" descr="LogoKPPUterbarru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0613" y="317500"/>
            <a:ext cx="25781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F5281B-C0E6-4DAB-80CD-7C8CF8FD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17" y="127000"/>
            <a:ext cx="8784898" cy="825500"/>
          </a:xfrm>
        </p:spPr>
        <p:txBody>
          <a:bodyPr>
            <a:noAutofit/>
          </a:bodyPr>
          <a:lstStyle/>
          <a:p>
            <a:r>
              <a:rPr lang="en-US" sz="2400" dirty="0"/>
              <a:t>LUAS LAHAN PERKEBUNAN KELAPA </a:t>
            </a:r>
            <a:r>
              <a:rPr lang="en-US" sz="2400" dirty="0" smtClean="0"/>
              <a:t>SAWIT</a:t>
            </a:r>
            <a:r>
              <a:rPr lang="id-ID" sz="2400" dirty="0" smtClean="0"/>
              <a:t> (2010-2018)</a:t>
            </a:r>
            <a:endParaRPr lang="en-US" sz="1800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439961" y="1273324"/>
          <a:ext cx="4572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5192489" y="1273324"/>
          <a:ext cx="42119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39961" y="508974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Sumber: Statistik Kepala Sawit Indonesia 2018, BPS 2019.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566684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000" b="1" dirty="0" smtClean="0"/>
              <a:t>Data KPPU Hasil “Merger &amp; Acquisition Control” Pelaku Usaha</a:t>
            </a:r>
            <a:br>
              <a:rPr lang="id-ID" sz="2000" b="1" dirty="0" smtClean="0"/>
            </a:br>
            <a:r>
              <a:rPr lang="id-ID" sz="2000" b="1" dirty="0" smtClean="0"/>
              <a:t>(Akumulasi Per Tahun 2017)</a:t>
            </a:r>
            <a:endParaRPr lang="id-ID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12763" y="1273328"/>
          <a:ext cx="4523778" cy="3978402"/>
        </p:xfrm>
        <a:graphic>
          <a:graphicData uri="http://schemas.openxmlformats.org/drawingml/2006/table">
            <a:tbl>
              <a:tblPr/>
              <a:tblGrid>
                <a:gridCol w="635499"/>
                <a:gridCol w="2607317"/>
                <a:gridCol w="1280962"/>
              </a:tblGrid>
              <a:tr h="145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NO.</a:t>
                      </a:r>
                      <a:endParaRPr lang="id-ID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PERUSAHAAN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LUAS LAHAN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1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Golden Agri Resources/Sinas Mas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472,800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2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Astra Agro Lestari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297,579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3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Salim Ivomas Group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246,055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4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Sime Darby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204,529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5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Rajawali Group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202,606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6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First Resources Group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194,567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7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Wilmar Group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182,839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8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Calibri"/>
                        </a:rPr>
                        <a:t>PTPN Group</a:t>
                      </a:r>
                      <a:endParaRPr lang="id-ID"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Calibri"/>
                        </a:rPr>
                        <a:t>   159,758 </a:t>
                      </a:r>
                      <a:endParaRPr lang="id-ID"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9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Bumitama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Gunajaya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Agro Group</a:t>
                      </a:r>
                      <a:endParaRPr lang="id-ID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149,683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10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Sampoerna Agro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128,000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11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Kencana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Agri</a:t>
                      </a:r>
                      <a:endParaRPr lang="id-ID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118,537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12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Rajawali Group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108,215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13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Kuala Lumpur Kepong Group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104,814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14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Asian Agri Group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100,000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15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Sungai Budi Group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  81,800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16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Bakrie Plantation Group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 73,462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17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Anglo Eastern Plantation Group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  63,470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18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Sipef Group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  58,342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19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ANJ Agri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  49,599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20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MP Evans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  47,021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21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Provident Agro</a:t>
                      </a:r>
                      <a:endParaRPr lang="id-ID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  46,602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22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Gozco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Group</a:t>
                      </a:r>
                      <a:endParaRPr lang="id-ID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  43,000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23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Cargill Group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     31,000 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Arial"/>
                          <a:cs typeface="Calibri"/>
                        </a:rPr>
                        <a:t> </a:t>
                      </a:r>
                      <a:endParaRPr lang="id-ID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Calibri"/>
                        </a:rPr>
                        <a:t>Total</a:t>
                      </a:r>
                      <a:endParaRPr lang="id-ID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Calibri"/>
                        </a:rPr>
                        <a:t>3,164,278 </a:t>
                      </a:r>
                      <a:endParaRPr lang="id-ID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9727" marR="4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264497" y="1273324"/>
            <a:ext cx="4523092" cy="3960440"/>
          </a:xfrm>
        </p:spPr>
        <p:txBody>
          <a:bodyPr/>
          <a:lstStyle/>
          <a:p>
            <a:r>
              <a:rPr lang="id-ID" sz="1650" dirty="0" smtClean="0"/>
              <a:t>Dari Data BPS, penguasaan Swasta untuk Lahan 2017 adalah 6.047.066 Ha, sehingga mengindikasikan terdapat </a:t>
            </a:r>
            <a:r>
              <a:rPr lang="id-ID" sz="1650" dirty="0" smtClean="0">
                <a:solidFill>
                  <a:srgbClr val="FF0000"/>
                </a:solidFill>
              </a:rPr>
              <a:t>3.042.546 Ha </a:t>
            </a:r>
            <a:r>
              <a:rPr lang="id-ID" sz="1650" dirty="0" smtClean="0"/>
              <a:t>yang masih belum terpetakan kepemilikan swastanya dalam M&amp;A Control KPPU.</a:t>
            </a:r>
          </a:p>
          <a:p>
            <a:r>
              <a:rPr lang="id-ID" sz="1650" dirty="0" smtClean="0"/>
              <a:t>Publikasi LSM Transformasi untuk Keadilan Indonesia (Tuk Indonesia) 2019* menunjukkan bahwa mayoritas lahan sawit dikuasai hanya oleh 25 konglomerat. Total luasan lahan milik 25 grup bisnis tersebut sebesar 5,8 juta Ha, mengindikasikan terdapat </a:t>
            </a:r>
            <a:r>
              <a:rPr lang="id-ID" sz="1650" dirty="0" smtClean="0">
                <a:solidFill>
                  <a:srgbClr val="FF0000"/>
                </a:solidFill>
              </a:rPr>
              <a:t>2.795,480 Ha </a:t>
            </a:r>
            <a:r>
              <a:rPr lang="id-ID" sz="1650" dirty="0" smtClean="0"/>
              <a:t>yang masih belum terpetakan kepemilikan swastanya dalam M&amp;A Control KPPU (asumsi data TuK adalah 2017).</a:t>
            </a:r>
          </a:p>
          <a:p>
            <a:pPr>
              <a:buNone/>
            </a:pPr>
            <a:r>
              <a:rPr lang="id-ID" sz="1100" dirty="0" smtClean="0"/>
              <a:t>*https://finance.detik.com/moneter/d-4407823/25-perusahaan-ini-kuasai-lahan-kelapa-sawit-di-ri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961" y="51617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Sumber: Direktorat Merger, KPPU-RI, 2017</a:t>
            </a:r>
            <a:endParaRPr lang="id-ID" dirty="0"/>
          </a:p>
        </p:txBody>
      </p:sp>
      <p:sp>
        <p:nvSpPr>
          <p:cNvPr id="8" name="Rectangular Callout 7"/>
          <p:cNvSpPr/>
          <p:nvPr/>
        </p:nvSpPr>
        <p:spPr>
          <a:xfrm>
            <a:off x="2096145" y="1993404"/>
            <a:ext cx="936104" cy="576064"/>
          </a:xfrm>
          <a:prstGeom prst="wedgeRectCallout">
            <a:avLst>
              <a:gd name="adj1" fmla="val -69545"/>
              <a:gd name="adj2" fmla="val 56087"/>
            </a:avLst>
          </a:prstGeom>
          <a:solidFill>
            <a:schemeClr val="accent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2168153" y="20654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BUMN</a:t>
            </a: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ta sawit.png"/>
          <p:cNvPicPr>
            <a:picLocks noChangeAspect="1"/>
          </p:cNvPicPr>
          <p:nvPr/>
        </p:nvPicPr>
        <p:blipFill>
          <a:blip r:embed="rId2" cstate="print">
            <a:lum bright="-65000" contrast="1000"/>
          </a:blip>
          <a:stretch>
            <a:fillRect/>
          </a:stretch>
        </p:blipFill>
        <p:spPr>
          <a:xfrm>
            <a:off x="0" y="913284"/>
            <a:ext cx="10240963" cy="439248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25 Taipan Sawit menurut Data “Tuk Indonesia”</a:t>
            </a:r>
            <a:endParaRPr lang="id-ID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12049" y="1273324"/>
            <a:ext cx="4523092" cy="4104456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Astra Agro Lestari </a:t>
            </a:r>
            <a:r>
              <a:rPr lang="en-US" sz="1400" dirty="0" err="1" smtClean="0">
                <a:solidFill>
                  <a:schemeClr val="bg1"/>
                </a:solidFill>
              </a:rPr>
              <a:t>Tbk</a:t>
            </a:r>
            <a:r>
              <a:rPr lang="id-ID" sz="1400" dirty="0" smtClean="0">
                <a:solidFill>
                  <a:schemeClr val="bg1"/>
                </a:solidFill>
              </a:rPr>
              <a:t> (Jardine Matheson Group )</a:t>
            </a:r>
          </a:p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id-ID" sz="1400" dirty="0" smtClean="0">
                <a:solidFill>
                  <a:schemeClr val="bg1"/>
                </a:solidFill>
              </a:rPr>
              <a:t>Dharma Satya Nusantara Tbk (DSN Group)</a:t>
            </a:r>
          </a:p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id-ID" sz="1400" dirty="0" smtClean="0">
                <a:solidFill>
                  <a:schemeClr val="bg1"/>
                </a:solidFill>
              </a:rPr>
              <a:t>Sawit Sumbermas Sarana Tbk (Tanjung Lingga Group)</a:t>
            </a:r>
          </a:p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id-ID" sz="1400" dirty="0" smtClean="0">
                <a:solidFill>
                  <a:schemeClr val="bg1"/>
                </a:solidFill>
              </a:rPr>
              <a:t>Sampoerna Agro Tbk (Sampoerna Group)</a:t>
            </a:r>
          </a:p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Eagle High Plantations </a:t>
            </a:r>
            <a:r>
              <a:rPr lang="en-US" sz="1400" dirty="0" err="1" smtClean="0">
                <a:solidFill>
                  <a:schemeClr val="bg1"/>
                </a:solidFill>
              </a:rPr>
              <a:t>Tbk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r>
              <a:rPr lang="id-ID" sz="1400" dirty="0" smtClean="0">
                <a:solidFill>
                  <a:schemeClr val="bg1"/>
                </a:solidFill>
              </a:rPr>
              <a:t> (</a:t>
            </a:r>
            <a:r>
              <a:rPr lang="en-US" sz="1400" dirty="0" err="1" smtClean="0">
                <a:solidFill>
                  <a:schemeClr val="bg1"/>
                </a:solidFill>
              </a:rPr>
              <a:t>Rajawali</a:t>
            </a:r>
            <a:r>
              <a:rPr lang="en-US" sz="1400" dirty="0" smtClean="0">
                <a:solidFill>
                  <a:schemeClr val="bg1"/>
                </a:solidFill>
              </a:rPr>
              <a:t> Group</a:t>
            </a:r>
            <a:r>
              <a:rPr lang="id-ID" sz="1400" dirty="0" smtClean="0">
                <a:solidFill>
                  <a:schemeClr val="bg1"/>
                </a:solidFill>
              </a:rPr>
              <a:t>)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id-ID" sz="1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id-ID" sz="1400" dirty="0" smtClean="0">
                <a:solidFill>
                  <a:schemeClr val="bg1"/>
                </a:solidFill>
              </a:rPr>
              <a:t>Tunas Baru Lampung Tbk, (Sungai Budi Group)</a:t>
            </a:r>
          </a:p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id-ID" sz="1400" dirty="0" smtClean="0">
                <a:solidFill>
                  <a:schemeClr val="bg1"/>
                </a:solidFill>
              </a:rPr>
              <a:t>Austindo Nusantara Jaya Tbk, (Austindo Group)</a:t>
            </a:r>
          </a:p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id-ID" sz="1400" dirty="0" smtClean="0">
                <a:solidFill>
                  <a:schemeClr val="bg1"/>
                </a:solidFill>
              </a:rPr>
              <a:t>Provident Agro Tbk,</a:t>
            </a:r>
          </a:p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en-US" sz="1400" dirty="0" err="1" smtClean="0">
                <a:solidFill>
                  <a:schemeClr val="bg1"/>
                </a:solidFill>
              </a:rPr>
              <a:t>Gozco</a:t>
            </a:r>
            <a:r>
              <a:rPr lang="en-US" sz="1400" dirty="0" smtClean="0">
                <a:solidFill>
                  <a:schemeClr val="bg1"/>
                </a:solidFill>
              </a:rPr>
              <a:t> Plantations Tb</a:t>
            </a:r>
            <a:r>
              <a:rPr lang="id-ID" sz="1400" dirty="0" smtClean="0">
                <a:solidFill>
                  <a:schemeClr val="bg1"/>
                </a:solidFill>
              </a:rPr>
              <a:t>k (</a:t>
            </a:r>
            <a:r>
              <a:rPr lang="en-US" sz="1400" dirty="0" err="1" smtClean="0">
                <a:solidFill>
                  <a:schemeClr val="bg1"/>
                </a:solidFill>
              </a:rPr>
              <a:t>Gozco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Grou</a:t>
            </a:r>
            <a:r>
              <a:rPr lang="id-ID" sz="1400" dirty="0" smtClean="0">
                <a:solidFill>
                  <a:schemeClr val="bg1"/>
                </a:solidFill>
              </a:rPr>
              <a:t>p)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id-ID" sz="1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Golden Plantation </a:t>
            </a:r>
            <a:r>
              <a:rPr lang="en-US" sz="1400" dirty="0" err="1" smtClean="0">
                <a:solidFill>
                  <a:schemeClr val="bg1"/>
                </a:solidFill>
              </a:rPr>
              <a:t>Tbk</a:t>
            </a:r>
            <a:r>
              <a:rPr lang="id-ID" sz="1400" dirty="0" smtClean="0">
                <a:solidFill>
                  <a:schemeClr val="bg1"/>
                </a:solidFill>
              </a:rPr>
              <a:t> (</a:t>
            </a:r>
            <a:r>
              <a:rPr lang="en-US" sz="1400" dirty="0" smtClean="0">
                <a:solidFill>
                  <a:schemeClr val="bg1"/>
                </a:solidFill>
              </a:rPr>
              <a:t>TPS Group</a:t>
            </a:r>
            <a:r>
              <a:rPr lang="id-ID" sz="1400" dirty="0" smtClean="0">
                <a:solidFill>
                  <a:schemeClr val="bg1"/>
                </a:solidFill>
              </a:rPr>
              <a:t>)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id-ID" sz="1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Golden </a:t>
            </a:r>
            <a:r>
              <a:rPr lang="en-US" sz="1400" dirty="0" err="1" smtClean="0">
                <a:solidFill>
                  <a:schemeClr val="bg1"/>
                </a:solidFill>
              </a:rPr>
              <a:t>Agri</a:t>
            </a:r>
            <a:r>
              <a:rPr lang="en-US" sz="1400" dirty="0" smtClean="0">
                <a:solidFill>
                  <a:schemeClr val="bg1"/>
                </a:solidFill>
              </a:rPr>
              <a:t>-Resources,</a:t>
            </a:r>
            <a:r>
              <a:rPr lang="id-ID" sz="1400" dirty="0" smtClean="0">
                <a:solidFill>
                  <a:schemeClr val="bg1"/>
                </a:solidFill>
              </a:rPr>
              <a:t> (</a:t>
            </a:r>
            <a:r>
              <a:rPr lang="en-US" sz="1400" dirty="0" err="1" smtClean="0">
                <a:solidFill>
                  <a:schemeClr val="bg1"/>
                </a:solidFill>
              </a:rPr>
              <a:t>Sinar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Mas</a:t>
            </a:r>
            <a:r>
              <a:rPr lang="en-US" sz="1400" dirty="0" smtClean="0">
                <a:solidFill>
                  <a:schemeClr val="bg1"/>
                </a:solidFill>
              </a:rPr>
              <a:t> Group</a:t>
            </a:r>
            <a:r>
              <a:rPr lang="id-ID" sz="1400" dirty="0" smtClean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id-ID" sz="1400" dirty="0" smtClean="0">
                <a:solidFill>
                  <a:schemeClr val="bg1"/>
                </a:solidFill>
              </a:rPr>
              <a:t>Wilmar International (Wilmar Group)</a:t>
            </a:r>
          </a:p>
          <a:p>
            <a:pPr>
              <a:buClr>
                <a:schemeClr val="bg1"/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Indofood </a:t>
            </a:r>
            <a:r>
              <a:rPr lang="en-US" sz="1400" dirty="0" err="1" smtClean="0">
                <a:solidFill>
                  <a:schemeClr val="bg1"/>
                </a:solidFill>
              </a:rPr>
              <a:t>Agri</a:t>
            </a:r>
            <a:r>
              <a:rPr lang="en-US" sz="1400" dirty="0" smtClean="0">
                <a:solidFill>
                  <a:schemeClr val="bg1"/>
                </a:solidFill>
              </a:rPr>
              <a:t> Resources</a:t>
            </a:r>
            <a:r>
              <a:rPr lang="id-ID" sz="1400" dirty="0" smtClean="0">
                <a:solidFill>
                  <a:schemeClr val="bg1"/>
                </a:solidFill>
              </a:rPr>
              <a:t> (</a:t>
            </a:r>
            <a:r>
              <a:rPr lang="en-US" sz="1400" dirty="0" err="1" smtClean="0">
                <a:solidFill>
                  <a:schemeClr val="bg1"/>
                </a:solidFill>
              </a:rPr>
              <a:t>Salim</a:t>
            </a:r>
            <a:r>
              <a:rPr lang="en-US" sz="1400" dirty="0" smtClean="0">
                <a:solidFill>
                  <a:schemeClr val="bg1"/>
                </a:solidFill>
              </a:rPr>
              <a:t> Group</a:t>
            </a:r>
            <a:r>
              <a:rPr lang="id-ID" sz="1400" dirty="0" smtClean="0">
                <a:solidFill>
                  <a:schemeClr val="bg1"/>
                </a:solidFill>
              </a:rPr>
              <a:t>)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id-ID" sz="1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+mj-lt"/>
              <a:buAutoNum type="arabicPeriod" startAt="14"/>
            </a:pPr>
            <a:r>
              <a:rPr lang="id-ID" sz="1400" dirty="0" smtClean="0">
                <a:solidFill>
                  <a:schemeClr val="bg1"/>
                </a:solidFill>
              </a:rPr>
              <a:t>Bumitama Agri (Harita Group )</a:t>
            </a:r>
          </a:p>
          <a:p>
            <a:pPr>
              <a:buClr>
                <a:schemeClr val="bg1"/>
              </a:buClr>
              <a:buFont typeface="+mj-lt"/>
              <a:buAutoNum type="arabicPeriod" startAt="14"/>
            </a:pPr>
            <a:r>
              <a:rPr lang="en-US" sz="1400" dirty="0" smtClean="0">
                <a:solidFill>
                  <a:schemeClr val="bg1"/>
                </a:solidFill>
              </a:rPr>
              <a:t>First Resources</a:t>
            </a:r>
            <a:r>
              <a:rPr lang="id-ID" sz="1400" dirty="0" smtClean="0">
                <a:solidFill>
                  <a:schemeClr val="bg1"/>
                </a:solidFill>
              </a:rPr>
              <a:t> (</a:t>
            </a:r>
            <a:r>
              <a:rPr lang="en-US" sz="1400" dirty="0" smtClean="0">
                <a:solidFill>
                  <a:schemeClr val="bg1"/>
                </a:solidFill>
              </a:rPr>
              <a:t>Surya </a:t>
            </a:r>
            <a:r>
              <a:rPr lang="en-US" sz="1400" dirty="0" err="1" smtClean="0">
                <a:solidFill>
                  <a:schemeClr val="bg1"/>
                </a:solidFill>
              </a:rPr>
              <a:t>Dumai</a:t>
            </a:r>
            <a:r>
              <a:rPr lang="en-US" sz="1400" dirty="0" smtClean="0">
                <a:solidFill>
                  <a:schemeClr val="bg1"/>
                </a:solidFill>
              </a:rPr>
              <a:t> Group</a:t>
            </a:r>
            <a:r>
              <a:rPr lang="id-ID" sz="1400" dirty="0" smtClean="0">
                <a:solidFill>
                  <a:schemeClr val="bg1"/>
                </a:solidFill>
              </a:rPr>
              <a:t>)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id-ID" sz="1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+mj-lt"/>
              <a:buAutoNum type="arabicPeriod" startAt="14"/>
            </a:pPr>
            <a:r>
              <a:rPr lang="id-ID" sz="1400" dirty="0" smtClean="0">
                <a:solidFill>
                  <a:schemeClr val="bg1"/>
                </a:solidFill>
              </a:rPr>
              <a:t>Kencana Agri (Kencana Agri Group)</a:t>
            </a:r>
          </a:p>
          <a:p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5205823" y="1273324"/>
            <a:ext cx="4523092" cy="4032448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bg1"/>
              </a:buClr>
              <a:buFont typeface="+mj-lt"/>
              <a:buAutoNum type="arabicPeriod" startAt="17"/>
            </a:pPr>
            <a:r>
              <a:rPr lang="en-US" sz="1400" dirty="0" smtClean="0">
                <a:solidFill>
                  <a:schemeClr val="bg1"/>
                </a:solidFill>
              </a:rPr>
              <a:t>IOI Corporation</a:t>
            </a:r>
            <a:r>
              <a:rPr lang="id-ID" sz="1400" dirty="0" smtClean="0">
                <a:solidFill>
                  <a:schemeClr val="bg1"/>
                </a:solidFill>
              </a:rPr>
              <a:t> (</a:t>
            </a:r>
            <a:r>
              <a:rPr lang="en-US" sz="1400" dirty="0" smtClean="0">
                <a:solidFill>
                  <a:schemeClr val="bg1"/>
                </a:solidFill>
              </a:rPr>
              <a:t>IOI Group</a:t>
            </a:r>
            <a:r>
              <a:rPr lang="id-ID" sz="1400" dirty="0" smtClean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  <a:buFont typeface="+mj-lt"/>
              <a:buAutoNum type="arabicPeriod" startAt="17"/>
            </a:pPr>
            <a:r>
              <a:rPr lang="en-US" sz="1400" dirty="0" err="1" smtClean="0">
                <a:solidFill>
                  <a:schemeClr val="bg1"/>
                </a:solidFill>
              </a:rPr>
              <a:t>Genting</a:t>
            </a:r>
            <a:r>
              <a:rPr lang="en-US" sz="1400" dirty="0" smtClean="0">
                <a:solidFill>
                  <a:schemeClr val="bg1"/>
                </a:solidFill>
              </a:rPr>
              <a:t> Plantations</a:t>
            </a:r>
            <a:r>
              <a:rPr lang="id-ID" sz="1400" dirty="0" smtClean="0">
                <a:solidFill>
                  <a:schemeClr val="bg1"/>
                </a:solidFill>
              </a:rPr>
              <a:t> (</a:t>
            </a:r>
            <a:r>
              <a:rPr lang="en-US" sz="1400" dirty="0" err="1" smtClean="0">
                <a:solidFill>
                  <a:schemeClr val="bg1"/>
                </a:solidFill>
              </a:rPr>
              <a:t>Genting</a:t>
            </a:r>
            <a:r>
              <a:rPr lang="en-US" sz="1400" dirty="0" smtClean="0">
                <a:solidFill>
                  <a:schemeClr val="bg1"/>
                </a:solidFill>
              </a:rPr>
              <a:t> Group</a:t>
            </a:r>
            <a:r>
              <a:rPr lang="id-ID" sz="1400" dirty="0" smtClean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  <a:buFont typeface="+mj-lt"/>
              <a:buAutoNum type="arabicPeriod" startAt="17"/>
            </a:pPr>
            <a:r>
              <a:rPr lang="en-US" sz="1400" dirty="0" smtClean="0">
                <a:solidFill>
                  <a:schemeClr val="bg1"/>
                </a:solidFill>
              </a:rPr>
              <a:t>Oriental Holdings</a:t>
            </a:r>
            <a:r>
              <a:rPr lang="id-ID" sz="1400" dirty="0" smtClean="0">
                <a:solidFill>
                  <a:schemeClr val="bg1"/>
                </a:solidFill>
              </a:rPr>
              <a:t> (</a:t>
            </a:r>
            <a:r>
              <a:rPr lang="en-US" sz="1400" dirty="0" smtClean="0">
                <a:solidFill>
                  <a:schemeClr val="bg1"/>
                </a:solidFill>
              </a:rPr>
              <a:t>Boon </a:t>
            </a:r>
            <a:r>
              <a:rPr lang="en-US" sz="1400" dirty="0" err="1" smtClean="0">
                <a:solidFill>
                  <a:schemeClr val="bg1"/>
                </a:solidFill>
              </a:rPr>
              <a:t>Siew</a:t>
            </a:r>
            <a:r>
              <a:rPr lang="en-US" sz="1400" dirty="0" smtClean="0">
                <a:solidFill>
                  <a:schemeClr val="bg1"/>
                </a:solidFill>
              </a:rPr>
              <a:t> Group</a:t>
            </a:r>
            <a:r>
              <a:rPr lang="id-ID" sz="1400" dirty="0" smtClean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  <a:buFont typeface="+mj-lt"/>
              <a:buAutoNum type="arabicPeriod" startAt="17"/>
            </a:pPr>
            <a:r>
              <a:rPr lang="id-ID" sz="1400" dirty="0" smtClean="0">
                <a:solidFill>
                  <a:schemeClr val="bg1"/>
                </a:solidFill>
              </a:rPr>
              <a:t>Kuala Lumpur Kepong (Batu Kawan Group)</a:t>
            </a:r>
          </a:p>
          <a:p>
            <a:pPr>
              <a:buClr>
                <a:schemeClr val="bg1"/>
              </a:buClr>
              <a:buFont typeface="+mj-lt"/>
              <a:buAutoNum type="arabicPeriod" startAt="17"/>
            </a:pPr>
            <a:r>
              <a:rPr lang="en-US" sz="1400" dirty="0" smtClean="0">
                <a:solidFill>
                  <a:schemeClr val="bg1"/>
                </a:solidFill>
              </a:rPr>
              <a:t>Anglo-Eastern Plantations</a:t>
            </a:r>
            <a:r>
              <a:rPr lang="id-ID" sz="1400" dirty="0" smtClean="0">
                <a:solidFill>
                  <a:schemeClr val="bg1"/>
                </a:solidFill>
              </a:rPr>
              <a:t> (</a:t>
            </a:r>
            <a:r>
              <a:rPr lang="en-US" sz="1400" dirty="0" smtClean="0">
                <a:solidFill>
                  <a:schemeClr val="bg1"/>
                </a:solidFill>
              </a:rPr>
              <a:t>Anglo-Eastern Group</a:t>
            </a:r>
            <a:r>
              <a:rPr lang="id-ID" sz="1400" dirty="0" smtClean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  <a:buFont typeface="+mj-lt"/>
              <a:buAutoNum type="arabicPeriod" startAt="17"/>
            </a:pPr>
            <a:r>
              <a:rPr lang="pt-BR" sz="1400" dirty="0" smtClean="0">
                <a:solidFill>
                  <a:schemeClr val="bg1"/>
                </a:solidFill>
              </a:rPr>
              <a:t>Musim Mas</a:t>
            </a:r>
            <a:r>
              <a:rPr lang="id-ID" sz="1400" dirty="0" smtClean="0">
                <a:solidFill>
                  <a:schemeClr val="bg1"/>
                </a:solidFill>
              </a:rPr>
              <a:t> (</a:t>
            </a:r>
            <a:r>
              <a:rPr lang="pt-BR" sz="1400" dirty="0" smtClean="0">
                <a:solidFill>
                  <a:schemeClr val="bg1"/>
                </a:solidFill>
              </a:rPr>
              <a:t>Musim Mas Group</a:t>
            </a:r>
            <a:r>
              <a:rPr lang="id-ID" sz="1400" dirty="0" smtClean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  <a:buFont typeface="+mj-lt"/>
              <a:buAutoNum type="arabicPeriod" startAt="17"/>
            </a:pPr>
            <a:r>
              <a:rPr lang="en-US" sz="1400" dirty="0" smtClean="0">
                <a:solidFill>
                  <a:schemeClr val="bg1"/>
                </a:solidFill>
              </a:rPr>
              <a:t>Asian </a:t>
            </a:r>
            <a:r>
              <a:rPr lang="en-US" sz="1400" dirty="0" err="1" smtClean="0">
                <a:solidFill>
                  <a:schemeClr val="bg1"/>
                </a:solidFill>
              </a:rPr>
              <a:t>Agri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id-ID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smtClean="0">
                <a:solidFill>
                  <a:schemeClr val="bg1"/>
                </a:solidFill>
              </a:rPr>
              <a:t>Royal Golden Eagle Group</a:t>
            </a:r>
            <a:r>
              <a:rPr lang="id-ID" sz="1400" dirty="0" smtClean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  <a:buFont typeface="+mj-lt"/>
              <a:buAutoNum type="arabicPeriod" startAt="17"/>
            </a:pPr>
            <a:r>
              <a:rPr lang="id-ID" sz="1400" dirty="0" smtClean="0">
                <a:solidFill>
                  <a:schemeClr val="bg1"/>
                </a:solidFill>
              </a:rPr>
              <a:t>Darmex Agro Group</a:t>
            </a:r>
          </a:p>
          <a:p>
            <a:pPr>
              <a:buClr>
                <a:schemeClr val="bg1"/>
              </a:buClr>
              <a:buFont typeface="+mj-lt"/>
              <a:buAutoNum type="arabicPeriod" startAt="17"/>
            </a:pPr>
            <a:r>
              <a:rPr lang="pt-BR" sz="1400" dirty="0" smtClean="0">
                <a:solidFill>
                  <a:schemeClr val="bg1"/>
                </a:solidFill>
              </a:rPr>
              <a:t>Triputra Agro Persada</a:t>
            </a:r>
            <a:r>
              <a:rPr lang="id-ID" sz="1400" dirty="0" smtClean="0">
                <a:solidFill>
                  <a:schemeClr val="bg1"/>
                </a:solidFill>
              </a:rPr>
              <a:t> (</a:t>
            </a:r>
            <a:r>
              <a:rPr lang="pt-BR" sz="1400" dirty="0" smtClean="0">
                <a:solidFill>
                  <a:schemeClr val="bg1"/>
                </a:solidFill>
              </a:rPr>
              <a:t>Triputra Group</a:t>
            </a:r>
            <a:r>
              <a:rPr lang="id-ID" sz="1400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endParaRPr lang="id-ID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6025" y="127000"/>
            <a:ext cx="8712890" cy="825500"/>
          </a:xfrm>
        </p:spPr>
        <p:txBody>
          <a:bodyPr/>
          <a:lstStyle/>
          <a:p>
            <a:r>
              <a:rPr lang="id-ID" dirty="0" smtClean="0"/>
              <a:t>Langkah Pengawasan KPPU RI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id-ID" sz="2800" dirty="0" smtClean="0">
                <a:sym typeface="Wingdings" pitchFamily="2" charset="2"/>
              </a:rPr>
              <a:t> Perbandingkan dengan Data KPPU dari hasil Control Merger dan Akuisisi maka </a:t>
            </a:r>
            <a:r>
              <a:rPr lang="id-ID" sz="2800" dirty="0" smtClean="0"/>
              <a:t>terindikasi </a:t>
            </a:r>
            <a:r>
              <a:rPr lang="id-ID" sz="2800" dirty="0" smtClean="0">
                <a:solidFill>
                  <a:srgbClr val="FF0000"/>
                </a:solidFill>
              </a:rPr>
              <a:t>2.795,480 Ha </a:t>
            </a:r>
            <a:r>
              <a:rPr lang="id-ID" sz="2800" dirty="0" smtClean="0"/>
              <a:t>yang belum masuk radar M&amp;A Control KPPU adalah: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Triputra Group</a:t>
            </a:r>
            <a:r>
              <a:rPr lang="id-ID" sz="2800" dirty="0" smtClean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Darmex Agro Group,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Musim Mas Group</a:t>
            </a:r>
            <a:r>
              <a:rPr lang="id-ID" sz="2800" dirty="0" smtClean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Boon </a:t>
            </a:r>
            <a:r>
              <a:rPr lang="en-US" sz="2800" dirty="0" err="1" smtClean="0"/>
              <a:t>Siew</a:t>
            </a:r>
            <a:r>
              <a:rPr lang="en-US" sz="2800" dirty="0" smtClean="0"/>
              <a:t> Group</a:t>
            </a:r>
            <a:r>
              <a:rPr lang="id-ID" sz="2800" dirty="0" smtClean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IOI Group</a:t>
            </a:r>
            <a:r>
              <a:rPr lang="id-ID" sz="2800" dirty="0" smtClean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TPS Group</a:t>
            </a:r>
            <a:r>
              <a:rPr lang="id-ID" sz="2800" dirty="0" smtClean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DSN Group,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Tanjung Lingga Group dan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Austindo Group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Dan lain-lain..</a:t>
            </a:r>
          </a:p>
          <a:p>
            <a:pPr marL="514350" indent="-514350">
              <a:buNone/>
            </a:pPr>
            <a:endParaRPr lang="id-ID" sz="2800" dirty="0" smtClean="0"/>
          </a:p>
          <a:p>
            <a:pPr marL="514350" indent="-514350">
              <a:buNone/>
            </a:pPr>
            <a:r>
              <a:rPr lang="id-ID" sz="2800" dirty="0" smtClean="0">
                <a:sym typeface="Wingdings" pitchFamily="2" charset="2"/>
              </a:rPr>
              <a:t></a:t>
            </a:r>
            <a:r>
              <a:rPr lang="id-ID" sz="4500" dirty="0" smtClean="0">
                <a:solidFill>
                  <a:srgbClr val="FF0000"/>
                </a:solidFill>
                <a:sym typeface="Wingdings" pitchFamily="2" charset="2"/>
              </a:rPr>
              <a:t> Perluasan Luas Lahan ini berhenti dengan Keluarnya MORATORIUM IZIN LAHAN </a:t>
            </a:r>
            <a:r>
              <a:rPr lang="id-ID" sz="2900" b="1" dirty="0" smtClean="0">
                <a:solidFill>
                  <a:srgbClr val="00B050"/>
                </a:solidFill>
              </a:rPr>
              <a:t>berdasarkan Inpres Nomor 8 Tahun 2018 tentang Penundaan dan Evaluasi Perizinan Perkebunan Kelapa Sawit serta Peningkatan Produktivitas Perkebunan Kelapa Sawit</a:t>
            </a:r>
          </a:p>
          <a:p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978A2C49-C380-4F45-9B9F-8D3301492E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89171327"/>
              </p:ext>
            </p:extLst>
          </p:nvPr>
        </p:nvGraphicFramePr>
        <p:xfrm>
          <a:off x="655985" y="1345332"/>
          <a:ext cx="86409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D0FA02-B752-4BE5-8B7B-4D09D355D6EA}"/>
              </a:ext>
            </a:extLst>
          </p:cNvPr>
          <p:cNvSpPr txBox="1"/>
          <p:nvPr/>
        </p:nvSpPr>
        <p:spPr>
          <a:xfrm>
            <a:off x="872009" y="487372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Database KPPU, </a:t>
            </a:r>
            <a:r>
              <a:rPr lang="en-US" dirty="0" err="1"/>
              <a:t>diolah</a:t>
            </a:r>
            <a:r>
              <a:rPr lang="en-US" dirty="0"/>
              <a:t> 2017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4017" y="127000"/>
            <a:ext cx="8784898" cy="825500"/>
          </a:xfrm>
        </p:spPr>
        <p:txBody>
          <a:bodyPr>
            <a:normAutofit fontScale="90000"/>
          </a:bodyPr>
          <a:lstStyle/>
          <a:p>
            <a:pPr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Pangsa</a:t>
            </a:r>
            <a:r>
              <a:rPr lang="en-U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400" b="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Pasar</a:t>
            </a:r>
            <a:r>
              <a:rPr lang="en-U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Perusahaan </a:t>
            </a:r>
            <a:r>
              <a:rPr lang="en-US" sz="2400" b="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Kelapa</a:t>
            </a:r>
            <a:r>
              <a:rPr lang="en-U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400" b="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Sawit</a:t>
            </a:r>
            <a:r>
              <a:rPr lang="en-U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br>
              <a:rPr lang="en-U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en-US" sz="2400" b="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Berdasarkan</a:t>
            </a:r>
            <a:r>
              <a:rPr lang="en-U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400" b="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Produksi</a:t>
            </a:r>
            <a:r>
              <a:rPr lang="en-U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CPO</a:t>
            </a:r>
            <a:r>
              <a:rPr lang="id-ID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Hasil Notifikasi Pelaku Usaha</a:t>
            </a:r>
            <a:r>
              <a:rPr lang="en-US" sz="2400" b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id-ID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048473" y="1417340"/>
            <a:ext cx="4896544" cy="34563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5336505" y="1921396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rgbClr val="FF0000"/>
                </a:solidFill>
              </a:rPr>
              <a:t>Tentu dari data ini KPPU Merasakan betul bahwa Peta Persaingan Sesungguhnya dapat Teranalisa Lebih baik bila Langkah Notifikasi Merger Lebih Tegas lagi diberlakukan!!!</a:t>
            </a:r>
            <a:endParaRPr lang="id-ID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584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17" y="127000"/>
            <a:ext cx="8784898" cy="825500"/>
          </a:xfrm>
        </p:spPr>
        <p:txBody>
          <a:bodyPr/>
          <a:lstStyle/>
          <a:p>
            <a:r>
              <a:rPr lang="id-ID" sz="2800" dirty="0" smtClean="0"/>
              <a:t>LANGKAH PENGUATAN PENEGAKAN HUKUM</a:t>
            </a:r>
            <a:endParaRPr lang="id-ID" sz="2800" dirty="0"/>
          </a:p>
        </p:txBody>
      </p:sp>
      <p:pic>
        <p:nvPicPr>
          <p:cNvPr id="36866" name="Picture 2" descr="https://scontent.fbdo4-1.fna.fbcdn.net/v/t1.0-9/87905194_10159860232624199_8688305058363736064_n.jpg?_nc_cat=110&amp;_nc_sid=730e14&amp;_nc_eui2=AeFG8901JMtULwgNTm_vRIqv96-SaeG4Ggr3r5Jp4bgaCuCryJnNhfnaqUXGzivVNTw&amp;_nc_ohc=nz-Ep343xd0AX9mDveW&amp;_nc_ht=scontent.fbdo4-1.fna&amp;oh=458c04020ef684623f8ab6738f1811e7&amp;oe=5ED3599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993" y="985292"/>
            <a:ext cx="4898617" cy="4320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12569" y="1201316"/>
            <a:ext cx="38884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Publikasi PaRR-Global (2020) melaporkan penanganan perkara Merger &amp; Akuisisi (M&amp;A), Kedeputian Penegakan Hukum KPPU RI cukup moncer, tahun 2019 Indonesia menempati peringkat ke-2 dibawah Tiongkok dengan 10 Perkara M&amp;A inkracht putusan melanggar dan dihukum denda. Namun bila diukur via Jumlah nominal besaran denda (dlm €) Indonesia hanya di peringkat 6 jauh di bawah Uni Eropa, Slovenia, Brazil, Polandia dan Amerika Serikat, namun </a:t>
            </a:r>
            <a:r>
              <a:rPr lang="id-ID" sz="1600" i="1" dirty="0" smtClean="0"/>
              <a:t>at least </a:t>
            </a:r>
            <a:r>
              <a:rPr lang="id-ID" sz="1600" dirty="0" smtClean="0"/>
              <a:t>Indonesia mampu mengungguli Tiongkok yg hanya menduduki peringkat 8. </a:t>
            </a:r>
            <a:endParaRPr lang="id-ID" sz="1600" dirty="0"/>
          </a:p>
        </p:txBody>
      </p:sp>
      <p:sp>
        <p:nvSpPr>
          <p:cNvPr id="6" name="Right Arrow 5"/>
          <p:cNvSpPr/>
          <p:nvPr/>
        </p:nvSpPr>
        <p:spPr>
          <a:xfrm>
            <a:off x="295945" y="1705372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Arrow 6"/>
          <p:cNvSpPr/>
          <p:nvPr/>
        </p:nvSpPr>
        <p:spPr>
          <a:xfrm>
            <a:off x="2744217" y="220942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ateri Hukum Persaingan Usaha  (Diklat MA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Materi Hukum Persaingan Usaha  (Diklat MA)</Template>
  <TotalTime>10776</TotalTime>
  <Words>2018</Words>
  <Application>Microsoft Office PowerPoint</Application>
  <PresentationFormat>Custom</PresentationFormat>
  <Paragraphs>375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Materi Hukum Persaingan Usaha  (Diklat MA)</vt:lpstr>
      <vt:lpstr>Origin</vt:lpstr>
      <vt:lpstr>CorelDRAW</vt:lpstr>
      <vt:lpstr>Slide 1</vt:lpstr>
      <vt:lpstr>DASAR HUKUM TUGAS DAN FUNGSI KPPU RI</vt:lpstr>
      <vt:lpstr>INDUSTRI KELAPA SAWIT</vt:lpstr>
      <vt:lpstr>LUAS LAHAN PERKEBUNAN KELAPA SAWIT (2010-2018)</vt:lpstr>
      <vt:lpstr>Data KPPU Hasil “Merger &amp; Acquisition Control” Pelaku Usaha (Akumulasi Per Tahun 2017)</vt:lpstr>
      <vt:lpstr>25 Taipan Sawit menurut Data “Tuk Indonesia”</vt:lpstr>
      <vt:lpstr>Langkah Pengawasan KPPU RI</vt:lpstr>
      <vt:lpstr>Pangsa Pasar Perusahaan Kelapa Sawit  (Berdasarkan Produksi CPO Hasil Notifikasi Pelaku Usaha)</vt:lpstr>
      <vt:lpstr>LANGKAH PENGUATAN PENEGAKAN HUKUM</vt:lpstr>
      <vt:lpstr>NOTIFIKASI M&amp;A INDUSTRI TERKAIT SAWIT</vt:lpstr>
      <vt:lpstr>LANGKAH TAKTIS PENEGAKAN HUKUM II</vt:lpstr>
      <vt:lpstr>Data Ekspor Komoditi Sawit</vt:lpstr>
      <vt:lpstr>KEMITRAAN DI INDUSTRI  KELAPA SAWIT</vt:lpstr>
      <vt:lpstr>Slide 14</vt:lpstr>
      <vt:lpstr>Slide 15</vt:lpstr>
      <vt:lpstr>Slide 16</vt:lpstr>
      <vt:lpstr>Slide 17</vt:lpstr>
      <vt:lpstr>Slide 18</vt:lpstr>
      <vt:lpstr>Beberapa Permasalahan Kerap Mengemuka</vt:lpstr>
      <vt:lpstr>Contoh Bentuk Penguasaan: Tahap Pembangunan &amp; Pembiayaan</vt:lpstr>
      <vt:lpstr>Contoh Bentuk Penguasaan: Tahap Pembangunan &amp; Pembiayaan</vt:lpstr>
      <vt:lpstr>Contoh Bentuk Penguasaan: Tahap Pembangunan &amp; Pembiayaan</vt:lpstr>
      <vt:lpstr>Contoh Bentuk Penguasaan: Tahap Pengoperasian  &amp; Produksi</vt:lpstr>
      <vt:lpstr>Contoh Bentuk Penguasaan: Tahap Pengoperasian  &amp; Produksi</vt:lpstr>
      <vt:lpstr>Slide 25</vt:lpstr>
      <vt:lpstr>Slide 26</vt:lpstr>
      <vt:lpstr>HASIL KAJIAN KELAPA SAWIT, KPPU 2010 </vt:lpstr>
      <vt:lpstr>HASIL KAJIAN KELAPA SAWIT, KPPU 2010 </vt:lpstr>
      <vt:lpstr>Slide 29</vt:lpstr>
      <vt:lpstr>Problema Penguasaan Lahan</vt:lpstr>
      <vt:lpstr>Potensi Persaingan usaha tidak sehat</vt:lpstr>
      <vt:lpstr>Potensi Pelanggaran Kemitraan</vt:lpstr>
      <vt:lpstr>Slide 33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Permasalahan</dc:title>
  <dc:creator>M. Zulfirmansyah</dc:creator>
  <cp:lastModifiedBy>Win7</cp:lastModifiedBy>
  <cp:revision>626</cp:revision>
  <cp:lastPrinted>2016-11-08T05:40:36Z</cp:lastPrinted>
  <dcterms:created xsi:type="dcterms:W3CDTF">2016-01-13T04:07:48Z</dcterms:created>
  <dcterms:modified xsi:type="dcterms:W3CDTF">2020-05-03T16:04:50Z</dcterms:modified>
</cp:coreProperties>
</file>